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650" r:id="rId2"/>
    <p:sldMasterId id="2147483726" r:id="rId3"/>
  </p:sldMasterIdLst>
  <p:notesMasterIdLst>
    <p:notesMasterId r:id="rId13"/>
  </p:notesMasterIdLst>
  <p:handoutMasterIdLst>
    <p:handoutMasterId r:id="rId14"/>
  </p:handoutMasterIdLst>
  <p:sldIdLst>
    <p:sldId id="395" r:id="rId4"/>
    <p:sldId id="388" r:id="rId5"/>
    <p:sldId id="387" r:id="rId6"/>
    <p:sldId id="389" r:id="rId7"/>
    <p:sldId id="390" r:id="rId8"/>
    <p:sldId id="391" r:id="rId9"/>
    <p:sldId id="392" r:id="rId10"/>
    <p:sldId id="394" r:id="rId11"/>
    <p:sldId id="396" r:id="rId12"/>
  </p:sldIdLst>
  <p:sldSz cx="18286413" cy="10287000"/>
  <p:notesSz cx="6858000" cy="9144000"/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9105A"/>
    <a:srgbClr val="0099FF"/>
    <a:srgbClr val="4E46E6"/>
    <a:srgbClr val="3333FF"/>
    <a:srgbClr val="06105A"/>
    <a:srgbClr val="FFFFFF"/>
    <a:srgbClr val="1A2060"/>
    <a:srgbClr val="EB3918"/>
    <a:srgbClr val="10B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57C91A-93C9-4B6C-949E-C7FEF3F870A3}" v="80" dt="2023-01-26T23:51:39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134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Luis Hernandez Espinosa" userId="bfed95933cf623ba" providerId="LiveId" clId="{5557C91A-93C9-4B6C-949E-C7FEF3F870A3}"/>
    <pc:docChg chg="undo custSel addSld delSld modSld">
      <pc:chgData name="Jose Luis Hernandez Espinosa" userId="bfed95933cf623ba" providerId="LiveId" clId="{5557C91A-93C9-4B6C-949E-C7FEF3F870A3}" dt="2023-02-16T00:56:46.697" v="163" actId="108"/>
      <pc:docMkLst>
        <pc:docMk/>
      </pc:docMkLst>
      <pc:sldChg chg="addSp delSp modSp mod">
        <pc:chgData name="Jose Luis Hernandez Espinosa" userId="bfed95933cf623ba" providerId="LiveId" clId="{5557C91A-93C9-4B6C-949E-C7FEF3F870A3}" dt="2023-01-26T23:49:40.302" v="113" actId="478"/>
        <pc:sldMkLst>
          <pc:docMk/>
          <pc:sldMk cId="112464626" sldId="387"/>
        </pc:sldMkLst>
        <pc:spChg chg="add del mod">
          <ac:chgData name="Jose Luis Hernandez Espinosa" userId="bfed95933cf623ba" providerId="LiveId" clId="{5557C91A-93C9-4B6C-949E-C7FEF3F870A3}" dt="2023-01-26T23:49:40.302" v="113" actId="478"/>
          <ac:spMkLst>
            <pc:docMk/>
            <pc:sldMk cId="112464626" sldId="387"/>
            <ac:spMk id="2" creationId="{FAB61D54-698D-0702-34A9-92D00F64EDDB}"/>
          </ac:spMkLst>
        </pc:spChg>
        <pc:spChg chg="mod">
          <ac:chgData name="Jose Luis Hernandez Espinosa" userId="bfed95933cf623ba" providerId="LiveId" clId="{5557C91A-93C9-4B6C-949E-C7FEF3F870A3}" dt="2023-01-26T23:42:40.224" v="62" actId="20577"/>
          <ac:spMkLst>
            <pc:docMk/>
            <pc:sldMk cId="112464626" sldId="387"/>
            <ac:spMk id="5" creationId="{8EC9E177-E62C-957B-604A-C791F2212F8D}"/>
          </ac:spMkLst>
        </pc:spChg>
        <pc:spChg chg="mod">
          <ac:chgData name="Jose Luis Hernandez Espinosa" userId="bfed95933cf623ba" providerId="LiveId" clId="{5557C91A-93C9-4B6C-949E-C7FEF3F870A3}" dt="2023-01-26T23:42:32.238" v="60" actId="20577"/>
          <ac:spMkLst>
            <pc:docMk/>
            <pc:sldMk cId="112464626" sldId="387"/>
            <ac:spMk id="13" creationId="{E135437D-DA68-3FAC-F0AC-A457F885838A}"/>
          </ac:spMkLst>
        </pc:spChg>
      </pc:sldChg>
      <pc:sldChg chg="modSp mod">
        <pc:chgData name="Jose Luis Hernandez Espinosa" userId="bfed95933cf623ba" providerId="LiveId" clId="{5557C91A-93C9-4B6C-949E-C7FEF3F870A3}" dt="2023-02-16T00:56:46.697" v="163" actId="108"/>
        <pc:sldMkLst>
          <pc:docMk/>
          <pc:sldMk cId="469460714" sldId="388"/>
        </pc:sldMkLst>
        <pc:spChg chg="mod">
          <ac:chgData name="Jose Luis Hernandez Espinosa" userId="bfed95933cf623ba" providerId="LiveId" clId="{5557C91A-93C9-4B6C-949E-C7FEF3F870A3}" dt="2023-02-16T00:56:46.697" v="163" actId="108"/>
          <ac:spMkLst>
            <pc:docMk/>
            <pc:sldMk cId="469460714" sldId="388"/>
            <ac:spMk id="2" creationId="{614DF4A7-1A56-1848-BC00-636A5CD63764}"/>
          </ac:spMkLst>
        </pc:spChg>
      </pc:sldChg>
      <pc:sldChg chg="addSp delSp modSp mod">
        <pc:chgData name="Jose Luis Hernandez Espinosa" userId="bfed95933cf623ba" providerId="LiveId" clId="{5557C91A-93C9-4B6C-949E-C7FEF3F870A3}" dt="2023-01-26T23:51:44.241" v="135" actId="1076"/>
        <pc:sldMkLst>
          <pc:docMk/>
          <pc:sldMk cId="3631171576" sldId="389"/>
        </pc:sldMkLst>
        <pc:spChg chg="mod">
          <ac:chgData name="Jose Luis Hernandez Espinosa" userId="bfed95933cf623ba" providerId="LiveId" clId="{5557C91A-93C9-4B6C-949E-C7FEF3F870A3}" dt="2023-01-26T23:38:59.808" v="44" actId="207"/>
          <ac:spMkLst>
            <pc:docMk/>
            <pc:sldMk cId="3631171576" sldId="389"/>
            <ac:spMk id="9" creationId="{90165763-B57D-4677-D2D3-0FB88559D36C}"/>
          </ac:spMkLst>
        </pc:spChg>
        <pc:spChg chg="mod">
          <ac:chgData name="Jose Luis Hernandez Espinosa" userId="bfed95933cf623ba" providerId="LiveId" clId="{5557C91A-93C9-4B6C-949E-C7FEF3F870A3}" dt="2023-01-26T23:39:07.266" v="45" actId="207"/>
          <ac:spMkLst>
            <pc:docMk/>
            <pc:sldMk cId="3631171576" sldId="389"/>
            <ac:spMk id="10" creationId="{B39818B7-8BE4-83AD-6CD0-F8FC0820E48F}"/>
          </ac:spMkLst>
        </pc:spChg>
        <pc:spChg chg="add del mod">
          <ac:chgData name="Jose Luis Hernandez Espinosa" userId="bfed95933cf623ba" providerId="LiveId" clId="{5557C91A-93C9-4B6C-949E-C7FEF3F870A3}" dt="2023-01-26T23:49:38.055" v="112" actId="478"/>
          <ac:spMkLst>
            <pc:docMk/>
            <pc:sldMk cId="3631171576" sldId="389"/>
            <ac:spMk id="11" creationId="{6CC71489-799E-E039-603B-26B11EE8657A}"/>
          </ac:spMkLst>
        </pc:spChg>
        <pc:spChg chg="add del mod">
          <ac:chgData name="Jose Luis Hernandez Espinosa" userId="bfed95933cf623ba" providerId="LiveId" clId="{5557C91A-93C9-4B6C-949E-C7FEF3F870A3}" dt="2023-01-26T23:51:26.736" v="130" actId="21"/>
          <ac:spMkLst>
            <pc:docMk/>
            <pc:sldMk cId="3631171576" sldId="389"/>
            <ac:spMk id="13" creationId="{DF675400-5426-61DA-D4A1-827364378FFF}"/>
          </ac:spMkLst>
        </pc:spChg>
        <pc:spChg chg="add mod">
          <ac:chgData name="Jose Luis Hernandez Espinosa" userId="bfed95933cf623ba" providerId="LiveId" clId="{5557C91A-93C9-4B6C-949E-C7FEF3F870A3}" dt="2023-01-26T23:51:44.241" v="135" actId="1076"/>
          <ac:spMkLst>
            <pc:docMk/>
            <pc:sldMk cId="3631171576" sldId="389"/>
            <ac:spMk id="14" creationId="{4D233D66-1AF7-79A8-197D-336C62F1D717}"/>
          </ac:spMkLst>
        </pc:spChg>
      </pc:sldChg>
      <pc:sldChg chg="addSp delSp modSp mod">
        <pc:chgData name="Jose Luis Hernandez Espinosa" userId="bfed95933cf623ba" providerId="LiveId" clId="{5557C91A-93C9-4B6C-949E-C7FEF3F870A3}" dt="2023-01-26T23:51:32.545" v="133" actId="478"/>
        <pc:sldMkLst>
          <pc:docMk/>
          <pc:sldMk cId="3939432450" sldId="391"/>
        </pc:sldMkLst>
        <pc:spChg chg="mod">
          <ac:chgData name="Jose Luis Hernandez Espinosa" userId="bfed95933cf623ba" providerId="LiveId" clId="{5557C91A-93C9-4B6C-949E-C7FEF3F870A3}" dt="2023-01-26T23:43:45.724" v="65" actId="20577"/>
          <ac:spMkLst>
            <pc:docMk/>
            <pc:sldMk cId="3939432450" sldId="391"/>
            <ac:spMk id="2" creationId="{1D026F1B-D272-9868-355B-A2A059A8AAC8}"/>
          </ac:spMkLst>
        </pc:spChg>
        <pc:spChg chg="add del mod">
          <ac:chgData name="Jose Luis Hernandez Espinosa" userId="bfed95933cf623ba" providerId="LiveId" clId="{5557C91A-93C9-4B6C-949E-C7FEF3F870A3}" dt="2023-01-26T23:51:32.545" v="133" actId="478"/>
          <ac:spMkLst>
            <pc:docMk/>
            <pc:sldMk cId="3939432450" sldId="391"/>
            <ac:spMk id="5" creationId="{7B669725-8B0D-871E-9C06-3EA8F4067A1E}"/>
          </ac:spMkLst>
        </pc:spChg>
      </pc:sldChg>
      <pc:sldChg chg="modSp mod">
        <pc:chgData name="Jose Luis Hernandez Espinosa" userId="bfed95933cf623ba" providerId="LiveId" clId="{5557C91A-93C9-4B6C-949E-C7FEF3F870A3}" dt="2023-01-26T23:44:10.072" v="71" actId="20577"/>
        <pc:sldMkLst>
          <pc:docMk/>
          <pc:sldMk cId="1438652331" sldId="392"/>
        </pc:sldMkLst>
        <pc:spChg chg="mod">
          <ac:chgData name="Jose Luis Hernandez Espinosa" userId="bfed95933cf623ba" providerId="LiveId" clId="{5557C91A-93C9-4B6C-949E-C7FEF3F870A3}" dt="2023-01-26T23:42:06.958" v="50" actId="313"/>
          <ac:spMkLst>
            <pc:docMk/>
            <pc:sldMk cId="1438652331" sldId="392"/>
            <ac:spMk id="4" creationId="{907E6AA2-5A4D-997F-2B57-A0269BCAE939}"/>
          </ac:spMkLst>
        </pc:spChg>
        <pc:spChg chg="mod">
          <ac:chgData name="Jose Luis Hernandez Espinosa" userId="bfed95933cf623ba" providerId="LiveId" clId="{5557C91A-93C9-4B6C-949E-C7FEF3F870A3}" dt="2023-01-26T23:44:10.072" v="71" actId="20577"/>
          <ac:spMkLst>
            <pc:docMk/>
            <pc:sldMk cId="1438652331" sldId="392"/>
            <ac:spMk id="5" creationId="{CFD5E17B-D0FB-3058-1EDC-E6783D096130}"/>
          </ac:spMkLst>
        </pc:spChg>
      </pc:sldChg>
      <pc:sldChg chg="addSp delSp modSp add del mod">
        <pc:chgData name="Jose Luis Hernandez Espinosa" userId="bfed95933cf623ba" providerId="LiveId" clId="{5557C91A-93C9-4B6C-949E-C7FEF3F870A3}" dt="2023-01-27T00:03:25.281" v="162" actId="1037"/>
        <pc:sldMkLst>
          <pc:docMk/>
          <pc:sldMk cId="411617743" sldId="395"/>
        </pc:sldMkLst>
        <pc:spChg chg="add del mod">
          <ac:chgData name="Jose Luis Hernandez Espinosa" userId="bfed95933cf623ba" providerId="LiveId" clId="{5557C91A-93C9-4B6C-949E-C7FEF3F870A3}" dt="2023-01-26T23:49:25.816" v="103" actId="478"/>
          <ac:spMkLst>
            <pc:docMk/>
            <pc:sldMk cId="411617743" sldId="395"/>
            <ac:spMk id="2" creationId="{9F01C58A-9B9B-5534-65D3-B2667AB118CD}"/>
          </ac:spMkLst>
        </pc:spChg>
        <pc:spChg chg="add mod">
          <ac:chgData name="Jose Luis Hernandez Espinosa" userId="bfed95933cf623ba" providerId="LiveId" clId="{5557C91A-93C9-4B6C-949E-C7FEF3F870A3}" dt="2023-01-27T00:03:25.281" v="162" actId="1037"/>
          <ac:spMkLst>
            <pc:docMk/>
            <pc:sldMk cId="411617743" sldId="395"/>
            <ac:spMk id="3" creationId="{FD575CFE-EF24-0D34-2AC1-92563692210A}"/>
          </ac:spMkLst>
        </pc:spChg>
        <pc:picChg chg="mod">
          <ac:chgData name="Jose Luis Hernandez Espinosa" userId="bfed95933cf623ba" providerId="LiveId" clId="{5557C91A-93C9-4B6C-949E-C7FEF3F870A3}" dt="2023-01-27T00:03:02.888" v="140" actId="1038"/>
          <ac:picMkLst>
            <pc:docMk/>
            <pc:sldMk cId="411617743" sldId="395"/>
            <ac:picMk id="7" creationId="{472F17B6-789B-6D83-3A16-66AD497DBE7F}"/>
          </ac:picMkLst>
        </pc:picChg>
      </pc:sldChg>
      <pc:sldChg chg="addSp delSp modSp mod">
        <pc:chgData name="Jose Luis Hernandez Espinosa" userId="bfed95933cf623ba" providerId="LiveId" clId="{5557C91A-93C9-4B6C-949E-C7FEF3F870A3}" dt="2023-01-26T23:49:45.626" v="115" actId="478"/>
        <pc:sldMkLst>
          <pc:docMk/>
          <pc:sldMk cId="2960128171" sldId="396"/>
        </pc:sldMkLst>
        <pc:spChg chg="add del mod">
          <ac:chgData name="Jose Luis Hernandez Espinosa" userId="bfed95933cf623ba" providerId="LiveId" clId="{5557C91A-93C9-4B6C-949E-C7FEF3F870A3}" dt="2023-01-26T23:49:45.626" v="115" actId="478"/>
          <ac:spMkLst>
            <pc:docMk/>
            <pc:sldMk cId="2960128171" sldId="396"/>
            <ac:spMk id="2" creationId="{AB7DC872-7550-22CA-2CB3-58C3052AC8DE}"/>
          </ac:spMkLst>
        </pc:spChg>
      </pc:sldChg>
    </pc:docChg>
  </pc:docChgLst>
  <pc:docChgLst>
    <pc:chgData name="Jose Luis Hernandez Espinosa" userId="bfed95933cf623ba" providerId="LiveId" clId="{8CF7EB9F-5C95-482B-8442-BAF634D343CA}"/>
    <pc:docChg chg="undo custSel modSld">
      <pc:chgData name="Jose Luis Hernandez Espinosa" userId="bfed95933cf623ba" providerId="LiveId" clId="{8CF7EB9F-5C95-482B-8442-BAF634D343CA}" dt="2023-01-26T20:59:21.977" v="245" actId="688"/>
      <pc:docMkLst>
        <pc:docMk/>
      </pc:docMkLst>
      <pc:sldChg chg="addSp delSp modSp mod">
        <pc:chgData name="Jose Luis Hernandez Espinosa" userId="bfed95933cf623ba" providerId="LiveId" clId="{8CF7EB9F-5C95-482B-8442-BAF634D343CA}" dt="2023-01-26T20:54:04.854" v="243" actId="1076"/>
        <pc:sldMkLst>
          <pc:docMk/>
          <pc:sldMk cId="112464626" sldId="387"/>
        </pc:sldMkLst>
        <pc:spChg chg="mod">
          <ac:chgData name="Jose Luis Hernandez Espinosa" userId="bfed95933cf623ba" providerId="LiveId" clId="{8CF7EB9F-5C95-482B-8442-BAF634D343CA}" dt="2023-01-26T20:51:17.360" v="82" actId="1076"/>
          <ac:spMkLst>
            <pc:docMk/>
            <pc:sldMk cId="112464626" sldId="387"/>
            <ac:spMk id="3" creationId="{20F941E0-8FFC-0588-4B18-98E6E17EF601}"/>
          </ac:spMkLst>
        </pc:spChg>
        <pc:spChg chg="mod">
          <ac:chgData name="Jose Luis Hernandez Espinosa" userId="bfed95933cf623ba" providerId="LiveId" clId="{8CF7EB9F-5C95-482B-8442-BAF634D343CA}" dt="2023-01-26T20:53:44.525" v="238" actId="20577"/>
          <ac:spMkLst>
            <pc:docMk/>
            <pc:sldMk cId="112464626" sldId="387"/>
            <ac:spMk id="4" creationId="{ED7C11A2-CEEA-8E8B-B13A-CD205C94C076}"/>
          </ac:spMkLst>
        </pc:spChg>
        <pc:spChg chg="mod">
          <ac:chgData name="Jose Luis Hernandez Espinosa" userId="bfed95933cf623ba" providerId="LiveId" clId="{8CF7EB9F-5C95-482B-8442-BAF634D343CA}" dt="2023-01-26T20:53:50.652" v="242" actId="20577"/>
          <ac:spMkLst>
            <pc:docMk/>
            <pc:sldMk cId="112464626" sldId="387"/>
            <ac:spMk id="5" creationId="{8EC9E177-E62C-957B-604A-C791F2212F8D}"/>
          </ac:spMkLst>
        </pc:spChg>
        <pc:spChg chg="mod">
          <ac:chgData name="Jose Luis Hernandez Espinosa" userId="bfed95933cf623ba" providerId="LiveId" clId="{8CF7EB9F-5C95-482B-8442-BAF634D343CA}" dt="2023-01-26T20:52:04.080" v="134" actId="1036"/>
          <ac:spMkLst>
            <pc:docMk/>
            <pc:sldMk cId="112464626" sldId="387"/>
            <ac:spMk id="6" creationId="{71E8F05D-1457-937C-8565-FEBE86D594D9}"/>
          </ac:spMkLst>
        </pc:spChg>
        <pc:spChg chg="mod">
          <ac:chgData name="Jose Luis Hernandez Espinosa" userId="bfed95933cf623ba" providerId="LiveId" clId="{8CF7EB9F-5C95-482B-8442-BAF634D343CA}" dt="2023-01-26T20:54:04.854" v="243" actId="1076"/>
          <ac:spMkLst>
            <pc:docMk/>
            <pc:sldMk cId="112464626" sldId="387"/>
            <ac:spMk id="12" creationId="{EFC27067-A8A1-A12D-3676-EF977911A691}"/>
          </ac:spMkLst>
        </pc:spChg>
        <pc:spChg chg="mod">
          <ac:chgData name="Jose Luis Hernandez Espinosa" userId="bfed95933cf623ba" providerId="LiveId" clId="{8CF7EB9F-5C95-482B-8442-BAF634D343CA}" dt="2023-01-26T20:53:32.405" v="233" actId="20577"/>
          <ac:spMkLst>
            <pc:docMk/>
            <pc:sldMk cId="112464626" sldId="387"/>
            <ac:spMk id="13" creationId="{E135437D-DA68-3FAC-F0AC-A457F885838A}"/>
          </ac:spMkLst>
        </pc:spChg>
        <pc:picChg chg="del">
          <ac:chgData name="Jose Luis Hernandez Espinosa" userId="bfed95933cf623ba" providerId="LiveId" clId="{8CF7EB9F-5C95-482B-8442-BAF634D343CA}" dt="2023-01-26T20:52:25.971" v="152" actId="478"/>
          <ac:picMkLst>
            <pc:docMk/>
            <pc:sldMk cId="112464626" sldId="387"/>
            <ac:picMk id="7" creationId="{348DBD2C-7A82-8471-0E82-42B52D962FA4}"/>
          </ac:picMkLst>
        </pc:picChg>
        <pc:picChg chg="add mod ord">
          <ac:chgData name="Jose Luis Hernandez Espinosa" userId="bfed95933cf623ba" providerId="LiveId" clId="{8CF7EB9F-5C95-482B-8442-BAF634D343CA}" dt="2023-01-26T20:52:42.119" v="159" actId="1076"/>
          <ac:picMkLst>
            <pc:docMk/>
            <pc:sldMk cId="112464626" sldId="387"/>
            <ac:picMk id="8" creationId="{8760FA67-7ED0-EE9C-C68A-599D44EE346F}"/>
          </ac:picMkLst>
        </pc:picChg>
        <pc:picChg chg="del">
          <ac:chgData name="Jose Luis Hernandez Espinosa" userId="bfed95933cf623ba" providerId="LiveId" clId="{8CF7EB9F-5C95-482B-8442-BAF634D343CA}" dt="2023-01-26T20:52:24.129" v="151" actId="478"/>
          <ac:picMkLst>
            <pc:docMk/>
            <pc:sldMk cId="112464626" sldId="387"/>
            <ac:picMk id="9" creationId="{0037E8C0-16D8-C157-15B2-6B40D6B4E068}"/>
          </ac:picMkLst>
        </pc:picChg>
        <pc:picChg chg="del mod">
          <ac:chgData name="Jose Luis Hernandez Espinosa" userId="bfed95933cf623ba" providerId="LiveId" clId="{8CF7EB9F-5C95-482B-8442-BAF634D343CA}" dt="2023-01-26T20:52:23.156" v="150" actId="478"/>
          <ac:picMkLst>
            <pc:docMk/>
            <pc:sldMk cId="112464626" sldId="387"/>
            <ac:picMk id="10" creationId="{3592A80E-B10A-8D22-7810-F42B172077F7}"/>
          </ac:picMkLst>
        </pc:picChg>
        <pc:picChg chg="del">
          <ac:chgData name="Jose Luis Hernandez Espinosa" userId="bfed95933cf623ba" providerId="LiveId" clId="{8CF7EB9F-5C95-482B-8442-BAF634D343CA}" dt="2023-01-26T20:52:37.353" v="157" actId="478"/>
          <ac:picMkLst>
            <pc:docMk/>
            <pc:sldMk cId="112464626" sldId="387"/>
            <ac:picMk id="11" creationId="{D6A690A3-E483-1F98-ECA2-09BFDDB723B6}"/>
          </ac:picMkLst>
        </pc:picChg>
        <pc:picChg chg="mod">
          <ac:chgData name="Jose Luis Hernandez Espinosa" userId="bfed95933cf623ba" providerId="LiveId" clId="{8CF7EB9F-5C95-482B-8442-BAF634D343CA}" dt="2023-01-26T20:49:58.822" v="44" actId="1076"/>
          <ac:picMkLst>
            <pc:docMk/>
            <pc:sldMk cId="112464626" sldId="387"/>
            <ac:picMk id="27" creationId="{80A3C6FB-AF25-E522-C04A-FF19CFC9BBB6}"/>
          </ac:picMkLst>
        </pc:picChg>
        <pc:picChg chg="mod">
          <ac:chgData name="Jose Luis Hernandez Espinosa" userId="bfed95933cf623ba" providerId="LiveId" clId="{8CF7EB9F-5C95-482B-8442-BAF634D343CA}" dt="2023-01-26T20:51:22.958" v="87" actId="1037"/>
          <ac:picMkLst>
            <pc:docMk/>
            <pc:sldMk cId="112464626" sldId="387"/>
            <ac:picMk id="29" creationId="{08E64879-8C76-8E88-E18E-34DF1CAEAD31}"/>
          </ac:picMkLst>
        </pc:picChg>
        <pc:picChg chg="mod">
          <ac:chgData name="Jose Luis Hernandez Espinosa" userId="bfed95933cf623ba" providerId="LiveId" clId="{8CF7EB9F-5C95-482B-8442-BAF634D343CA}" dt="2023-01-26T20:51:42.107" v="99" actId="1035"/>
          <ac:picMkLst>
            <pc:docMk/>
            <pc:sldMk cId="112464626" sldId="387"/>
            <ac:picMk id="31" creationId="{9A4D7FEE-B998-C3CC-6FD3-8E15BEBE3967}"/>
          </ac:picMkLst>
        </pc:picChg>
        <pc:picChg chg="mod">
          <ac:chgData name="Jose Luis Hernandez Espinosa" userId="bfed95933cf623ba" providerId="LiveId" clId="{8CF7EB9F-5C95-482B-8442-BAF634D343CA}" dt="2023-01-26T20:51:47.869" v="101" actId="1076"/>
          <ac:picMkLst>
            <pc:docMk/>
            <pc:sldMk cId="112464626" sldId="387"/>
            <ac:picMk id="33" creationId="{9656E757-5A0F-D043-5FEB-6FFBF445DBE9}"/>
          </ac:picMkLst>
        </pc:picChg>
        <pc:picChg chg="mod">
          <ac:chgData name="Jose Luis Hernandez Espinosa" userId="bfed95933cf623ba" providerId="LiveId" clId="{8CF7EB9F-5C95-482B-8442-BAF634D343CA}" dt="2023-01-26T20:50:23.758" v="56" actId="1037"/>
          <ac:picMkLst>
            <pc:docMk/>
            <pc:sldMk cId="112464626" sldId="387"/>
            <ac:picMk id="35" creationId="{B707AC99-19BA-1BA1-B49D-29A305A2E0C0}"/>
          </ac:picMkLst>
        </pc:picChg>
      </pc:sldChg>
      <pc:sldChg chg="modSp mod">
        <pc:chgData name="Jose Luis Hernandez Espinosa" userId="bfed95933cf623ba" providerId="LiveId" clId="{8CF7EB9F-5C95-482B-8442-BAF634D343CA}" dt="2023-01-26T20:59:21.977" v="245" actId="688"/>
        <pc:sldMkLst>
          <pc:docMk/>
          <pc:sldMk cId="469460714" sldId="388"/>
        </pc:sldMkLst>
        <pc:spChg chg="mod">
          <ac:chgData name="Jose Luis Hernandez Espinosa" userId="bfed95933cf623ba" providerId="LiveId" clId="{8CF7EB9F-5C95-482B-8442-BAF634D343CA}" dt="2023-01-26T20:59:21.977" v="245" actId="688"/>
          <ac:spMkLst>
            <pc:docMk/>
            <pc:sldMk cId="469460714" sldId="388"/>
            <ac:spMk id="4" creationId="{E097C923-E681-B07A-C387-F66EFF2E9A0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33536-0B1C-4113-81A9-88933E6B5E3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39D4A-42BD-4661-A34B-169B9D4948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24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AB2DA-10AE-4BD6-BFC1-534DE09D66C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1ECDC-7530-4EA9-86FD-4E56342A47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9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707556" y="4783525"/>
            <a:ext cx="2070165" cy="20701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4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/>
              <a:t>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>
        <p:tmplLst>
          <p:tmpl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1" hasCustomPrompt="1"/>
          </p:nvPr>
        </p:nvSpPr>
        <p:spPr>
          <a:xfrm>
            <a:off x="9356370" y="5829299"/>
            <a:ext cx="8930042" cy="3285766"/>
          </a:xfrm>
          <a:custGeom>
            <a:avLst/>
            <a:gdLst/>
            <a:ahLst/>
            <a:cxnLst/>
            <a:rect l="l" t="t" r="r" b="b"/>
            <a:pathLst>
              <a:path w="8930042" h="3285766">
                <a:moveTo>
                  <a:pt x="1032594" y="0"/>
                </a:moveTo>
                <a:lnTo>
                  <a:pt x="8930042" y="0"/>
                </a:lnTo>
                <a:lnTo>
                  <a:pt x="8930042" y="3278042"/>
                </a:lnTo>
                <a:lnTo>
                  <a:pt x="1035115" y="3278042"/>
                </a:lnTo>
                <a:lnTo>
                  <a:pt x="1035115" y="3285766"/>
                </a:lnTo>
                <a:lnTo>
                  <a:pt x="1032681" y="3278042"/>
                </a:lnTo>
                <a:lnTo>
                  <a:pt x="1032594" y="3278042"/>
                </a:lnTo>
                <a:lnTo>
                  <a:pt x="1032594" y="3277764"/>
                </a:lnTo>
                <a:lnTo>
                  <a:pt x="0" y="401"/>
                </a:lnTo>
                <a:lnTo>
                  <a:pt x="1032594" y="401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  Add an image</a:t>
            </a:r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0"/>
            <a:ext cx="10763386" cy="10284621"/>
            <a:chOff x="0" y="0"/>
            <a:chExt cx="10763386" cy="10284621"/>
          </a:xfrm>
        </p:grpSpPr>
        <p:sp>
          <p:nvSpPr>
            <p:cNvPr id="6" name="直角三角形 5"/>
            <p:cNvSpPr/>
            <p:nvPr userDrawn="1"/>
          </p:nvSpPr>
          <p:spPr>
            <a:xfrm>
              <a:off x="7523026" y="0"/>
              <a:ext cx="3240360" cy="102846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/>
            <p:cNvSpPr/>
            <p:nvPr userDrawn="1"/>
          </p:nvSpPr>
          <p:spPr>
            <a:xfrm>
              <a:off x="0" y="0"/>
              <a:ext cx="7523026" cy="102780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図プレースホルダー 13"/>
          <p:cNvSpPr>
            <a:spLocks noGrp="1"/>
          </p:cNvSpPr>
          <p:nvPr>
            <p:ph type="pic" sz="quarter" idx="10" hasCustomPrompt="1"/>
          </p:nvPr>
        </p:nvSpPr>
        <p:spPr>
          <a:xfrm>
            <a:off x="2522" y="1183061"/>
            <a:ext cx="8928474" cy="3280389"/>
          </a:xfrm>
          <a:custGeom>
            <a:avLst/>
            <a:gdLst/>
            <a:ahLst/>
            <a:cxnLst/>
            <a:rect l="l" t="t" r="r" b="b"/>
            <a:pathLst>
              <a:path w="8928474" h="3280389">
                <a:moveTo>
                  <a:pt x="7894927" y="0"/>
                </a:moveTo>
                <a:lnTo>
                  <a:pt x="7897361" y="7724"/>
                </a:lnTo>
                <a:lnTo>
                  <a:pt x="7897448" y="7724"/>
                </a:lnTo>
                <a:lnTo>
                  <a:pt x="7897448" y="8002"/>
                </a:lnTo>
                <a:lnTo>
                  <a:pt x="8928474" y="3280389"/>
                </a:lnTo>
                <a:lnTo>
                  <a:pt x="0" y="3280389"/>
                </a:lnTo>
                <a:lnTo>
                  <a:pt x="0" y="7724"/>
                </a:lnTo>
                <a:lnTo>
                  <a:pt x="7894927" y="7724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49961" y="5622044"/>
            <a:ext cx="7922539" cy="1794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7261" y="4599214"/>
            <a:ext cx="7922539" cy="10406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793961" y="3678944"/>
            <a:ext cx="7922539" cy="1794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781261" y="2656114"/>
            <a:ext cx="7922539" cy="10406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7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コネクタ 35"/>
          <p:cNvCxnSpPr/>
          <p:nvPr userDrawn="1"/>
        </p:nvCxnSpPr>
        <p:spPr>
          <a:xfrm flipH="1">
            <a:off x="-794" y="4079091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六角形 13"/>
          <p:cNvSpPr/>
          <p:nvPr userDrawn="1"/>
        </p:nvSpPr>
        <p:spPr>
          <a:xfrm rot="5400000">
            <a:off x="2000980" y="2470016"/>
            <a:ext cx="6406062" cy="5522467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涙形 4"/>
          <p:cNvSpPr/>
          <p:nvPr userDrawn="1"/>
        </p:nvSpPr>
        <p:spPr>
          <a:xfrm rot="8100000">
            <a:off x="3826253" y="803286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涙形 5"/>
          <p:cNvSpPr/>
          <p:nvPr userDrawn="1"/>
        </p:nvSpPr>
        <p:spPr>
          <a:xfrm rot="4500000">
            <a:off x="1288949" y="2233592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涙形 6"/>
          <p:cNvSpPr/>
          <p:nvPr userDrawn="1"/>
        </p:nvSpPr>
        <p:spPr>
          <a:xfrm rot="900000">
            <a:off x="1288949" y="5115944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涙形 7"/>
          <p:cNvSpPr/>
          <p:nvPr userDrawn="1"/>
        </p:nvSpPr>
        <p:spPr>
          <a:xfrm rot="18900000">
            <a:off x="3847130" y="6525190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涙形 8"/>
          <p:cNvSpPr/>
          <p:nvPr userDrawn="1"/>
        </p:nvSpPr>
        <p:spPr>
          <a:xfrm rot="15300000">
            <a:off x="6384434" y="5094884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涙形 9"/>
          <p:cNvSpPr/>
          <p:nvPr userDrawn="1"/>
        </p:nvSpPr>
        <p:spPr>
          <a:xfrm rot="11700000">
            <a:off x="6384434" y="2212531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3922624" y="1633110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4801900" y="937211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048571" y="2083160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469085" y="3094094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図プレースホルダー 7"/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7348361" y="2398195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595032" y="3544144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4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373600" y="3049089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5" name="図プレースホルダー 7"/>
          <p:cNvSpPr>
            <a:spLocks noGrp="1"/>
          </p:cNvSpPr>
          <p:nvPr userDrawn="1">
            <p:ph type="pic" sz="quarter" idx="34" hasCustomPrompt="1"/>
          </p:nvPr>
        </p:nvSpPr>
        <p:spPr>
          <a:xfrm>
            <a:off x="2252876" y="2353190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1499547" y="3499139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7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1373600" y="5927148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8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2252876" y="5231249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9" name="テキスト プレースホルダー 11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499547" y="6377198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0" name="テキスト プレースホルダー 11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469085" y="5908585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1" name="図プレースホルダー 7"/>
          <p:cNvSpPr>
            <a:spLocks noGrp="1"/>
          </p:cNvSpPr>
          <p:nvPr userDrawn="1">
            <p:ph type="pic" sz="quarter" idx="40" hasCustomPrompt="1"/>
          </p:nvPr>
        </p:nvSpPr>
        <p:spPr>
          <a:xfrm>
            <a:off x="7348361" y="5212686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595032" y="6358635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3" name="テキスト プレースホルダー 11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3922624" y="7324564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4801900" y="6583660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048571" y="7729609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548249" y="1217284"/>
            <a:ext cx="7914915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1" name="ホームベース 40"/>
          <p:cNvSpPr/>
          <p:nvPr userDrawn="1"/>
        </p:nvSpPr>
        <p:spPr>
          <a:xfrm>
            <a:off x="9615805" y="4406587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0095502" y="4779150"/>
            <a:ext cx="7328624" cy="16270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095502" y="4199721"/>
            <a:ext cx="732862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4" name="ホームベース 43"/>
          <p:cNvSpPr/>
          <p:nvPr userDrawn="1"/>
        </p:nvSpPr>
        <p:spPr>
          <a:xfrm>
            <a:off x="9615805" y="6824750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プレースホルダー 11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095502" y="7208094"/>
            <a:ext cx="7328624" cy="16270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0095502" y="6617884"/>
            <a:ext cx="732862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5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50"/>
                            </p:stCondLst>
                            <p:childTnLst>
                              <p:par>
                                <p:cTn id="10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/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6583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412236" y="1208103"/>
            <a:ext cx="6221087" cy="503390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667031" y="1433128"/>
            <a:ext cx="5733348" cy="31503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11588711" y="1201446"/>
            <a:ext cx="6221087" cy="503390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1843506" y="1426471"/>
            <a:ext cx="5733348" cy="31503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5546049" y="958035"/>
            <a:ext cx="7197557" cy="5824031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7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814679" y="1201445"/>
            <a:ext cx="6660740" cy="364540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6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5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8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18286413" cy="5143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122806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340543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15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202547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27371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627371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8378122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802946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802946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13553697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978521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978521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7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18286413" cy="6583661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063290"/>
            <a:ext cx="18286413" cy="765175"/>
          </a:xfrm>
          <a:solidFill>
            <a:schemeClr val="accent1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828951"/>
            <a:ext cx="18286413" cy="1754709"/>
          </a:xfrm>
          <a:solidFill>
            <a:schemeClr val="tx2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1688" y="823020"/>
            <a:ext cx="3691058" cy="5757015"/>
          </a:xfrm>
          <a:blipFill dpi="0" rotWithShape="1">
            <a:blip r:embed="rId2"/>
            <a:srcRect/>
            <a:stretch>
              <a:fillRect b="-27424"/>
            </a:stretch>
          </a:blipFill>
        </p:spPr>
        <p:txBody>
          <a:bodyPr/>
          <a:lstStyle/>
          <a:p>
            <a:pPr lvl="0"/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5137761" y="4052646"/>
            <a:ext cx="124213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137761" y="4880358"/>
            <a:ext cx="12421380" cy="16582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1582417" y="1767765"/>
            <a:ext cx="3149600" cy="48164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25" name="直線コネクタ 24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 Add an image</a:t>
            </a:r>
            <a:endParaRPr kumimoji="1" lang="ja-JP" altLang="en-US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 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16" name="直線コネクタ 1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177425"/>
            <a:ext cx="8498925" cy="144579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597995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13430"/>
            <a:ext cx="8498925" cy="13951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3934000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4" grpId="0"/>
      <p:bldP spid="11" grpId="0"/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0425055" cy="6583660"/>
          </a:xfrm>
          <a:custGeom>
            <a:avLst/>
            <a:gdLst/>
            <a:ahLst/>
            <a:cxnLst/>
            <a:rect l="l" t="t" r="r" b="b"/>
            <a:pathLst>
              <a:path w="10425055" h="6583660">
                <a:moveTo>
                  <a:pt x="0" y="0"/>
                </a:moveTo>
                <a:lnTo>
                  <a:pt x="7859770" y="0"/>
                </a:lnTo>
                <a:lnTo>
                  <a:pt x="10425055" y="6583660"/>
                </a:lnTo>
                <a:lnTo>
                  <a:pt x="7859770" y="6583660"/>
                </a:lnTo>
                <a:lnTo>
                  <a:pt x="0" y="658366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5461000" y="3221875"/>
            <a:ext cx="3951609" cy="788150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7838062" y="-2"/>
            <a:ext cx="10448350" cy="6583660"/>
          </a:xfrm>
          <a:custGeom>
            <a:avLst/>
            <a:gdLst/>
            <a:ahLst/>
            <a:cxnLst/>
            <a:rect l="l" t="t" r="r" b="b"/>
            <a:pathLst>
              <a:path w="10448350" h="6583660">
                <a:moveTo>
                  <a:pt x="0" y="0"/>
                </a:moveTo>
                <a:lnTo>
                  <a:pt x="2565285" y="0"/>
                </a:lnTo>
                <a:lnTo>
                  <a:pt x="10425054" y="0"/>
                </a:lnTo>
                <a:lnTo>
                  <a:pt x="10425054" y="1"/>
                </a:lnTo>
                <a:lnTo>
                  <a:pt x="10448350" y="1"/>
                </a:lnTo>
                <a:lnTo>
                  <a:pt x="10448350" y="6583660"/>
                </a:lnTo>
                <a:lnTo>
                  <a:pt x="10425054" y="6583660"/>
                </a:lnTo>
                <a:lnTo>
                  <a:pt x="9000998" y="6583660"/>
                </a:lnTo>
                <a:lnTo>
                  <a:pt x="2565285" y="658366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 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746750" y="3228975"/>
            <a:ext cx="3381375" cy="7715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42" hasCustomPrompt="1"/>
          </p:nvPr>
        </p:nvSpPr>
        <p:spPr>
          <a:xfrm>
            <a:off x="8777288" y="2424950"/>
            <a:ext cx="3951609" cy="788150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9063038" y="2432050"/>
            <a:ext cx="3381375" cy="7715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5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54" y="1016929"/>
            <a:ext cx="13127627" cy="6236485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" name="涙形 7"/>
          <p:cNvSpPr/>
          <p:nvPr userDrawn="1"/>
        </p:nvSpPr>
        <p:spPr>
          <a:xfrm rot="8100000">
            <a:off x="3189655" y="1155774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涙形 8"/>
          <p:cNvSpPr/>
          <p:nvPr userDrawn="1"/>
        </p:nvSpPr>
        <p:spPr>
          <a:xfrm rot="8100000">
            <a:off x="4761885" y="3760571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涙形 9"/>
          <p:cNvSpPr/>
          <p:nvPr userDrawn="1"/>
        </p:nvSpPr>
        <p:spPr>
          <a:xfrm rot="8100000">
            <a:off x="7802845" y="634312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涙形 10"/>
          <p:cNvSpPr/>
          <p:nvPr userDrawn="1"/>
        </p:nvSpPr>
        <p:spPr>
          <a:xfrm rot="8100000">
            <a:off x="11596370" y="1306115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涙形 11"/>
          <p:cNvSpPr/>
          <p:nvPr userDrawn="1"/>
        </p:nvSpPr>
        <p:spPr>
          <a:xfrm rot="8100000">
            <a:off x="8000551" y="3090913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涙形 12"/>
          <p:cNvSpPr/>
          <p:nvPr userDrawn="1"/>
        </p:nvSpPr>
        <p:spPr>
          <a:xfrm rot="8100000">
            <a:off x="13128605" y="4180702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11633" y="1652503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112711" y="4108746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5227143" y="944025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9488346" y="3741660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3082603" y="1595703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14595806" y="4361482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314987" y="1076656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00</a:t>
            </a:r>
            <a:endParaRPr 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156" y="3681453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00</a:t>
            </a:r>
            <a:endParaRPr 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922146" y="559279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00</a:t>
            </a:r>
            <a:endParaRPr 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8119852" y="3011795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00</a:t>
            </a:r>
            <a:endParaRPr 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1718778" y="1226997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00</a:t>
            </a:r>
            <a:endParaRPr lang="en-US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13247906" y="4101584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5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50"/>
                            </p:stCondLst>
                            <p:childTnLst>
                              <p:par>
                                <p:cTn id="6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50"/>
                            </p:stCondLst>
                            <p:childTnLst>
                              <p:par>
                                <p:cTn id="7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5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5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50"/>
                            </p:stCondLst>
                            <p:childTnLst>
                              <p:par>
                                <p:cTn id="10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54" y="1016929"/>
            <a:ext cx="13127627" cy="6236485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4558434"/>
            <a:ext cx="14102428" cy="19352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8357297" y="2938255"/>
            <a:ext cx="1550994" cy="155099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4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2623220"/>
            <a:ext cx="14102428" cy="6300700"/>
          </a:xfrm>
        </p:spPr>
        <p:txBody>
          <a:bodyPr anchor="t">
            <a:noAutofit/>
          </a:bodyPr>
          <a:lstStyle>
            <a:lvl1pPr marL="432000" indent="-432000" algn="l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1pPr>
            <a:lvl2pPr marL="900000" indent="-432000">
              <a:buFont typeface="Wingdings" panose="05000000000000000000" pitchFamily="2" charset="2"/>
              <a:buChar char="l"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en-US" altLang="ja-JP"/>
              <a:t>Text Here</a:t>
            </a:r>
          </a:p>
          <a:p>
            <a:pPr lvl="1"/>
            <a:r>
              <a:rPr lang="en-US"/>
              <a:t>ssss</a:t>
            </a:r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8357297" y="1003040"/>
            <a:ext cx="1550994" cy="155099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9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22326" y="4018375"/>
            <a:ext cx="15841760" cy="10880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222327" y="5233510"/>
            <a:ext cx="15841760" cy="108012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396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2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011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33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/>
          <p:nvPr userDrawn="1"/>
        </p:nvSpPr>
        <p:spPr>
          <a:xfrm rot="5400000">
            <a:off x="-419424" y="419424"/>
            <a:ext cx="10287001" cy="9448151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2038155"/>
            <a:ext cx="8325925" cy="639071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88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863285" y="1160558"/>
            <a:ext cx="7650851" cy="796588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7940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フリーフォーム 9"/>
          <p:cNvSpPr/>
          <p:nvPr userDrawn="1"/>
        </p:nvSpPr>
        <p:spPr>
          <a:xfrm rot="5400000">
            <a:off x="-419424" y="419424"/>
            <a:ext cx="10287001" cy="9448151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9863287" y="1183061"/>
            <a:ext cx="7695854" cy="44554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2038155"/>
            <a:ext cx="8325925" cy="639071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88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818281" y="5818576"/>
            <a:ext cx="7740860" cy="330786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24" hasCustomPrompt="1"/>
          </p:nvPr>
        </p:nvSpPr>
        <p:spPr>
          <a:xfrm>
            <a:off x="9998302" y="1319622"/>
            <a:ext cx="7425825" cy="4182372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1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6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266776" y="2578215"/>
            <a:ext cx="8010890" cy="123763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7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391901" y="3973370"/>
            <a:ext cx="6884972" cy="108012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25" hasCustomPrompt="1"/>
          </p:nvPr>
        </p:nvSpPr>
        <p:spPr>
          <a:xfrm>
            <a:off x="9265983" y="3973370"/>
            <a:ext cx="1081087" cy="10795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9266777" y="6674493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986856" y="6674494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>
            <a:off x="9266776" y="7512808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986855" y="7512809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>
            <a:off x="13587257" y="6674492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307336" y="6674493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32" hasCustomPrompt="1"/>
          </p:nvPr>
        </p:nvSpPr>
        <p:spPr>
          <a:xfrm>
            <a:off x="13587256" y="7512807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4307335" y="7512808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6427169"/>
            <a:ext cx="18286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 userDrawn="1"/>
        </p:nvSpPr>
        <p:spPr>
          <a:xfrm>
            <a:off x="679624" y="1915297"/>
            <a:ext cx="8143103" cy="65367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24" hasCustomPrompt="1"/>
          </p:nvPr>
        </p:nvSpPr>
        <p:spPr>
          <a:xfrm>
            <a:off x="813417" y="2055491"/>
            <a:ext cx="7875516" cy="625633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/>
              <a:t>Add a map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08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67431" y="3388304"/>
            <a:ext cx="13906545" cy="166518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spc="15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89140" y="5098495"/>
            <a:ext cx="13906545" cy="1935215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55119" y="6763680"/>
            <a:ext cx="10576175" cy="317285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</p:txBody>
      </p:sp>
      <p:sp>
        <p:nvSpPr>
          <p:cNvPr id="5" name="直角三角形 4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直角三角形 6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-12267" y="7932496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>
            <a:off x="-12267" y="8333370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7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2803240"/>
            <a:ext cx="16057784" cy="1043694"/>
          </a:xfrm>
        </p:spPr>
        <p:txBody>
          <a:bodyPr anchor="b">
            <a:noAutofit/>
          </a:bodyPr>
          <a:lstStyle>
            <a:lvl1pPr algn="l">
              <a:defRPr sz="5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4063380"/>
            <a:ext cx="16057784" cy="324036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1948145"/>
            <a:ext cx="7641849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3036843"/>
            <a:ext cx="7641849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503246" y="1948145"/>
            <a:ext cx="7641849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503246" y="3036843"/>
            <a:ext cx="7641849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07291" y="2343636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323226" y="2353190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6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1596993" y="7033710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596993" y="4423420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596993" y="1768125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740034" y="1933890"/>
            <a:ext cx="3899383" cy="200873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1740034" y="4589185"/>
            <a:ext cx="3899383" cy="2008731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1740034" y="7199475"/>
            <a:ext cx="3899383" cy="2008731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26230" y="2347555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026230" y="1768125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026230" y="5005227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026230" y="4425797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026230" y="7629849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026230" y="7050419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5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5" grpId="0" animBg="1"/>
      <p:bldP spid="10" grpId="0"/>
      <p:bldP spid="14" grpId="0"/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1948145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3036843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32916" y="1984572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532916" y="3073270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978521" y="1984572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1978521" y="3073270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07291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6352896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1798501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18481" y="3748345"/>
            <a:ext cx="5850650" cy="585065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3553761" y="4783525"/>
            <a:ext cx="2070165" cy="20701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1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1753496" y="6808685"/>
            <a:ext cx="5580620" cy="118975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4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/>
              <a:t>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 animBg="1">
        <p:tmplLst>
          <p:tmpl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円/楕円 31"/>
          <p:cNvSpPr/>
          <p:nvPr userDrawn="1"/>
        </p:nvSpPr>
        <p:spPr>
          <a:xfrm>
            <a:off x="6041205" y="2495277"/>
            <a:ext cx="6193030" cy="6193030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/楕円 32"/>
          <p:cNvSpPr/>
          <p:nvPr userDrawn="1"/>
        </p:nvSpPr>
        <p:spPr>
          <a:xfrm>
            <a:off x="6982940" y="3437012"/>
            <a:ext cx="4309561" cy="430956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ドーナツ 7"/>
          <p:cNvSpPr/>
          <p:nvPr userDrawn="1"/>
        </p:nvSpPr>
        <p:spPr>
          <a:xfrm>
            <a:off x="6398903" y="2849730"/>
            <a:ext cx="5461686" cy="5461686"/>
          </a:xfrm>
          <a:prstGeom prst="donut">
            <a:avLst>
              <a:gd name="adj" fmla="val 7805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環状矢印 8"/>
          <p:cNvSpPr/>
          <p:nvPr userDrawn="1"/>
        </p:nvSpPr>
        <p:spPr>
          <a:xfrm>
            <a:off x="9143206" y="2833652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環状矢印 8"/>
          <p:cNvSpPr/>
          <p:nvPr userDrawn="1"/>
        </p:nvSpPr>
        <p:spPr>
          <a:xfrm rot="5400000">
            <a:off x="8975161" y="5717445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環状矢印 8"/>
          <p:cNvSpPr/>
          <p:nvPr userDrawn="1"/>
        </p:nvSpPr>
        <p:spPr>
          <a:xfrm rot="10800000">
            <a:off x="6112473" y="5582267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環状矢印 8"/>
          <p:cNvSpPr/>
          <p:nvPr userDrawn="1"/>
        </p:nvSpPr>
        <p:spPr>
          <a:xfrm rot="16200000">
            <a:off x="6255121" y="2679785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10181969" y="3069064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0181969" y="6379823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6565558" y="3069064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6565558" y="6379823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0590604" y="3485051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590604" y="6788458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6974193" y="347769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974193" y="6781106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2586361" y="3115954"/>
            <a:ext cx="4808864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586361" y="2536524"/>
            <a:ext cx="480886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586361" y="7005277"/>
            <a:ext cx="4808864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586361" y="6425847"/>
            <a:ext cx="480886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38059" y="3118138"/>
            <a:ext cx="4808864" cy="174412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8059" y="2538708"/>
            <a:ext cx="4808864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8059" y="7007461"/>
            <a:ext cx="4808864" cy="174412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38059" y="6428031"/>
            <a:ext cx="4808864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09136" y="1811486"/>
            <a:ext cx="6671037" cy="399619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685611" y="1987943"/>
            <a:ext cx="6318086" cy="3643276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050168" y="1811486"/>
            <a:ext cx="6671037" cy="399619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10226643" y="1987943"/>
            <a:ext cx="6318086" cy="3643276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83526" y="6660065"/>
            <a:ext cx="7393207" cy="24468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83526" y="6080635"/>
            <a:ext cx="7393207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79458" y="6664184"/>
            <a:ext cx="7393207" cy="24468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79458" y="6084754"/>
            <a:ext cx="7393207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637261" y="2174129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812479" y="2337741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7261" y="6218944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7261" y="5639514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6348117" y="2173170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6523335" y="2336782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348117" y="6217985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348117" y="5638555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2023526" y="2174129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2198744" y="2337741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023526" y="6218944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023526" y="5639514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-6324" y="1750729"/>
            <a:ext cx="18292737" cy="48779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903140"/>
            <a:ext cx="18267418" cy="4545505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57541" y="7568135"/>
            <a:ext cx="11926325" cy="16258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57541" y="6898695"/>
            <a:ext cx="119263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x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72276" y="158810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72276" y="428840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9458241" y="158810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458241" y="428840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772276" y="554854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772276" y="824884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9458241" y="554854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458241" y="824884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1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72276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72276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6487911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87911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2203546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2203546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772276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72276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3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6487911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487911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24" hasCustomPrompt="1"/>
          </p:nvPr>
        </p:nvSpPr>
        <p:spPr>
          <a:xfrm>
            <a:off x="12203546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203546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8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73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727271" y="2909031"/>
            <a:ext cx="7110790" cy="506978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885185" y="3063876"/>
            <a:ext cx="6794962" cy="47600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8393479" y="27292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73176" y="311264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8873176" y="253321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4" name="ホームベース 13"/>
          <p:cNvSpPr/>
          <p:nvPr userDrawn="1"/>
        </p:nvSpPr>
        <p:spPr>
          <a:xfrm>
            <a:off x="8393479" y="47168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873176" y="510024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873176" y="452081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8393477" y="674037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873174" y="712372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873174" y="654429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2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952296" y="2218131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95229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37202" y="2856363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852396" y="2128165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4230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952296" y="4646277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ホームベース 21"/>
          <p:cNvSpPr/>
          <p:nvPr userDrawn="1"/>
        </p:nvSpPr>
        <p:spPr>
          <a:xfrm>
            <a:off x="95229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7202" y="5284509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852396" y="4556311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4230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2295" y="7071120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ホームベース 26"/>
          <p:cNvSpPr/>
          <p:nvPr userDrawn="1"/>
        </p:nvSpPr>
        <p:spPr>
          <a:xfrm>
            <a:off x="95229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7201" y="7709352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852395" y="6981154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46" name="正方形/長方形 45"/>
          <p:cNvSpPr/>
          <p:nvPr userDrawn="1"/>
        </p:nvSpPr>
        <p:spPr>
          <a:xfrm>
            <a:off x="9503246" y="2218131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950324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488152" y="2856363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403346" y="2128165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59325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51" name="正方形/長方形 50"/>
          <p:cNvSpPr/>
          <p:nvPr userDrawn="1"/>
        </p:nvSpPr>
        <p:spPr>
          <a:xfrm>
            <a:off x="9503246" y="4646277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ホームベース 51"/>
          <p:cNvSpPr/>
          <p:nvPr userDrawn="1"/>
        </p:nvSpPr>
        <p:spPr>
          <a:xfrm>
            <a:off x="950324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488152" y="5284509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403346" y="4556311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959325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9503245" y="7071120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ホームベース 56"/>
          <p:cNvSpPr/>
          <p:nvPr userDrawn="1"/>
        </p:nvSpPr>
        <p:spPr>
          <a:xfrm>
            <a:off x="950324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9488151" y="7709352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0403345" y="6981154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959325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153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952295" y="2218131"/>
            <a:ext cx="16137100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95229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37202" y="2856363"/>
            <a:ext cx="1612688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852395" y="2128165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4230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952295" y="4646277"/>
            <a:ext cx="16137100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ホームベース 21"/>
          <p:cNvSpPr/>
          <p:nvPr userDrawn="1"/>
        </p:nvSpPr>
        <p:spPr>
          <a:xfrm>
            <a:off x="95229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7202" y="5284509"/>
            <a:ext cx="1612688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852395" y="4556311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4230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2294" y="7071120"/>
            <a:ext cx="16137101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ホームベース 26"/>
          <p:cNvSpPr/>
          <p:nvPr userDrawn="1"/>
        </p:nvSpPr>
        <p:spPr>
          <a:xfrm>
            <a:off x="95229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7200" y="7709352"/>
            <a:ext cx="16126885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852394" y="6981154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963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42999" y="1948145"/>
            <a:ext cx="7321380" cy="14538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33383" y="3747959"/>
            <a:ext cx="7330996" cy="5265971"/>
          </a:xfrm>
        </p:spPr>
        <p:txBody>
          <a:bodyPr anchor="t">
            <a:noAutofit/>
          </a:bodyPr>
          <a:lstStyle>
            <a:lvl1pPr marL="342900" indent="-3960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2400">
                <a:solidFill>
                  <a:schemeClr val="tx2"/>
                </a:solidFill>
                <a:latin typeface="+mn-lt"/>
              </a:defRPr>
            </a:lvl1pPr>
            <a:lvl2pPr marL="792000" indent="-3960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/>
            </a:lvl2pPr>
            <a:lvl3pPr marL="1080000" indent="-288000">
              <a:defRPr sz="1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/>
              <a:t>Text Here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127941" y="3642616"/>
            <a:ext cx="733643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747420" y="1948145"/>
            <a:ext cx="7321380" cy="14538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737804" y="3747959"/>
            <a:ext cx="7330996" cy="5265971"/>
          </a:xfrm>
        </p:spPr>
        <p:txBody>
          <a:bodyPr anchor="t">
            <a:noAutofit/>
          </a:bodyPr>
          <a:lstStyle>
            <a:lvl1pPr marL="342900" indent="-396000" algn="l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2400">
                <a:solidFill>
                  <a:schemeClr val="tx2"/>
                </a:solidFill>
                <a:latin typeface="+mn-lt"/>
              </a:defRPr>
            </a:lvl1pPr>
            <a:lvl2pPr marL="792000" indent="-3960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/>
            </a:lvl2pPr>
            <a:lvl3pPr marL="1080000" indent="-288000">
              <a:defRPr sz="1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/>
              <a:t>Text Here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9732362" y="3642616"/>
            <a:ext cx="733643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uiExpand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8286413" cy="5143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122806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340543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18286413" cy="51435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34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82367" y="2856363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84018" y="2128165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582367" y="5284509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584018" y="4556311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582366" y="7709352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584017" y="6981154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133316" y="2856363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134968" y="2128165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133316" y="5284509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134968" y="4556311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0133315" y="7709352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0134967" y="6981154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2296" y="212816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6" name="図プレースホルダー 7"/>
          <p:cNvSpPr>
            <a:spLocks noGrp="1"/>
          </p:cNvSpPr>
          <p:nvPr>
            <p:ph type="pic" sz="quarter" idx="36" hasCustomPrompt="1"/>
          </p:nvPr>
        </p:nvSpPr>
        <p:spPr>
          <a:xfrm>
            <a:off x="952296" y="455843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952296" y="698870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9503246" y="212816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9503246" y="455843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9503246" y="698870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1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/>
      <p:bldP spid="37" grpId="0"/>
      <p:bldP spid="38" grpId="0"/>
      <p:bldP spid="39" grpId="0"/>
      <p:bldP spid="40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 userDrawn="1"/>
        </p:nvSpPr>
        <p:spPr>
          <a:xfrm>
            <a:off x="0" y="2128165"/>
            <a:ext cx="18286413" cy="5265585"/>
          </a:xfrm>
          <a:prstGeom prst="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302446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412903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523360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633816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52296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28671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077754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203212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52296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3328671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203212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077754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96312" y="7843800"/>
            <a:ext cx="16057784" cy="126014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8" grpId="0"/>
      <p:bldP spid="9" grpId="0"/>
      <p:bldP spid="10" grpId="0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 userDrawn="1"/>
        </p:nvSpPr>
        <p:spPr>
          <a:xfrm>
            <a:off x="1762386" y="2330883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81728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10803" y="2105663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672275" y="2983260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672275" y="2330884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4" name="角丸四角形 33"/>
          <p:cNvSpPr/>
          <p:nvPr userDrawn="1"/>
        </p:nvSpPr>
        <p:spPr>
          <a:xfrm>
            <a:off x="1762386" y="4785222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 userDrawn="1"/>
        </p:nvSpPr>
        <p:spPr>
          <a:xfrm>
            <a:off x="81728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10803" y="4560002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672275" y="5437599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72275" y="4785223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1" name="角丸四角形 40"/>
          <p:cNvSpPr/>
          <p:nvPr userDrawn="1"/>
        </p:nvSpPr>
        <p:spPr>
          <a:xfrm>
            <a:off x="1762386" y="7236428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81728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10803" y="7011208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2672275" y="7888805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672275" y="7236429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6" name="角丸四角形 45"/>
          <p:cNvSpPr/>
          <p:nvPr userDrawn="1"/>
        </p:nvSpPr>
        <p:spPr>
          <a:xfrm>
            <a:off x="10313336" y="2330883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 userDrawn="1"/>
        </p:nvSpPr>
        <p:spPr>
          <a:xfrm>
            <a:off x="936823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561753" y="2105663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223225" y="2983260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1223225" y="2330884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1" name="角丸四角形 50"/>
          <p:cNvSpPr/>
          <p:nvPr userDrawn="1"/>
        </p:nvSpPr>
        <p:spPr>
          <a:xfrm>
            <a:off x="10313336" y="4785222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936823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9561753" y="4560002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223225" y="5437599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223225" y="4785223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6" name="角丸四角形 55"/>
          <p:cNvSpPr/>
          <p:nvPr userDrawn="1"/>
        </p:nvSpPr>
        <p:spPr>
          <a:xfrm>
            <a:off x="10313336" y="7236428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 userDrawn="1"/>
        </p:nvSpPr>
        <p:spPr>
          <a:xfrm>
            <a:off x="936823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9561753" y="7011208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223225" y="7888805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1223225" y="7236429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815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5053490"/>
            <a:ext cx="18286413" cy="135015"/>
          </a:xfrm>
          <a:prstGeom prst="rect">
            <a:avLst/>
          </a:prstGeom>
          <a:solidFill>
            <a:schemeClr val="accent1">
              <a:alpha val="2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852396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4534694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216992" y="4589517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899290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581588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5263886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061896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4744194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426492" y="4799017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0108790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2791088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7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5473386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7953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68499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09189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3884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4498801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824601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374575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127453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44920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528053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/>
      <p:bldP spid="23" grpId="0"/>
      <p:bldP spid="24" grpId="0"/>
      <p:bldP spid="25" grpId="0"/>
      <p:bldP spid="26" grpId="0"/>
      <p:bldP spid="27" grpId="0"/>
      <p:bldP spid="2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0837992" y="5592511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582770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37992" y="2184073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2184073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5863506" y="5582771"/>
            <a:ext cx="3160090" cy="3150350"/>
            <a:chOff x="6037861" y="5413530"/>
            <a:chExt cx="2889225" cy="2880320"/>
          </a:xfrm>
        </p:grpSpPr>
        <p:sp>
          <p:nvSpPr>
            <p:cNvPr id="10" name="涙形 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涙形 1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涙形 1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涙形 1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 rot="5400000">
            <a:off x="5868376" y="2188943"/>
            <a:ext cx="3160090" cy="3150350"/>
            <a:chOff x="6037861" y="5413530"/>
            <a:chExt cx="2889225" cy="2880320"/>
          </a:xfrm>
        </p:grpSpPr>
        <p:sp>
          <p:nvSpPr>
            <p:cNvPr id="15" name="涙形 1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涙形 1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涙形 1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涙形 1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 userDrawn="1"/>
        </p:nvGrpSpPr>
        <p:grpSpPr>
          <a:xfrm rot="10800000">
            <a:off x="9278221" y="2193813"/>
            <a:ext cx="3160090" cy="3150350"/>
            <a:chOff x="6037861" y="5413530"/>
            <a:chExt cx="2889225" cy="2880320"/>
          </a:xfrm>
        </p:grpSpPr>
        <p:sp>
          <p:nvSpPr>
            <p:cNvPr id="20" name="涙形 1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涙形 2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涙形 2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涙形 2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 userDrawn="1"/>
        </p:nvGrpSpPr>
        <p:grpSpPr>
          <a:xfrm rot="16200000">
            <a:off x="9273351" y="5587641"/>
            <a:ext cx="3160090" cy="3150350"/>
            <a:chOff x="6037861" y="5413530"/>
            <a:chExt cx="2889225" cy="2880320"/>
          </a:xfrm>
        </p:grpSpPr>
        <p:sp>
          <p:nvSpPr>
            <p:cNvPr id="25" name="涙形 2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涙形 2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涙形 2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涙形 2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62886" y="4066561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62886" y="2713230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A</a:t>
            </a:r>
            <a:endParaRPr lang="en-US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74034" y="4066561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74034" y="2713230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A</a:t>
            </a:r>
            <a:endParaRPr 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244999" y="7351926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244999" y="5998595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A</a:t>
            </a:r>
            <a:endParaRPr 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656147" y="7351926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656147" y="5998595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A</a:t>
            </a:r>
            <a:endParaRPr 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7261" y="2769138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7261" y="5964493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608591" y="2814143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608591" y="6009498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637261" y="1546270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42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16434016" y="1572639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43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637261" y="8169738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44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6434016" y="8196107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5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9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/>
      <p:bldP spid="43" grpId="0"/>
      <p:bldP spid="4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1498356" y="1634381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644130" y="1780168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Image</a:t>
            </a:r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87311" y="478473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TEXT HERE</a:t>
            </a:r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5548806" y="163438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5694580" y="178016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Image</a:t>
            </a:r>
            <a:endParaRPr kumimoji="1" lang="ja-JP" altLang="en-US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37761" y="478473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TEXT HERE</a:t>
            </a:r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9612852" y="1634381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758626" y="1780168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Image</a:t>
            </a:r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201807" y="478473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TEXT HERE</a:t>
            </a:r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3663302" y="163438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1" hasCustomPrompt="1"/>
          </p:nvPr>
        </p:nvSpPr>
        <p:spPr>
          <a:xfrm>
            <a:off x="13809076" y="178016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Image</a:t>
            </a:r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252257" y="478473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TEXT HERE</a:t>
            </a:r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498356" y="571137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23" hasCustomPrompt="1"/>
          </p:nvPr>
        </p:nvSpPr>
        <p:spPr>
          <a:xfrm>
            <a:off x="1644130" y="585715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Image</a:t>
            </a:r>
            <a:endParaRPr kumimoji="1" lang="ja-JP" altLang="en-US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87311" y="883518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TEXT HERE</a:t>
            </a:r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5548806" y="5711369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5" hasCustomPrompt="1"/>
          </p:nvPr>
        </p:nvSpPr>
        <p:spPr>
          <a:xfrm>
            <a:off x="5694580" y="5857156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Image</a:t>
            </a:r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137761" y="883518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TEXT HERE</a:t>
            </a:r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9612852" y="571137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図プレースホルダー 9"/>
          <p:cNvSpPr>
            <a:spLocks noGrp="1"/>
          </p:cNvSpPr>
          <p:nvPr>
            <p:ph type="pic" sz="quarter" idx="27" hasCustomPrompt="1"/>
          </p:nvPr>
        </p:nvSpPr>
        <p:spPr>
          <a:xfrm>
            <a:off x="9758626" y="585715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Image</a:t>
            </a:r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01807" y="883518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TEXT HERE</a:t>
            </a:r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3663302" y="5711369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図プレースホルダー 9"/>
          <p:cNvSpPr>
            <a:spLocks noGrp="1"/>
          </p:cNvSpPr>
          <p:nvPr>
            <p:ph type="pic" sz="quarter" idx="29" hasCustomPrompt="1"/>
          </p:nvPr>
        </p:nvSpPr>
        <p:spPr>
          <a:xfrm>
            <a:off x="13809076" y="5857156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Image</a:t>
            </a:r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52257" y="883518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TEXT HERE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5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 userDrawn="1"/>
        </p:nvSpPr>
        <p:spPr>
          <a:xfrm>
            <a:off x="1024052" y="184927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451343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7" hasCustomPrompt="1"/>
          </p:nvPr>
        </p:nvSpPr>
        <p:spPr>
          <a:xfrm>
            <a:off x="1214552" y="203024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906314" y="446167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19"/>
          <p:cNvSpPr/>
          <p:nvPr userDrawn="1"/>
        </p:nvSpPr>
        <p:spPr>
          <a:xfrm>
            <a:off x="5285379" y="184927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920254" y="451343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9" name="図プレースホルダー 18"/>
          <p:cNvSpPr>
            <a:spLocks noGrp="1"/>
          </p:cNvSpPr>
          <p:nvPr>
            <p:ph type="pic" sz="quarter" idx="19" hasCustomPrompt="1"/>
          </p:nvPr>
        </p:nvSpPr>
        <p:spPr>
          <a:xfrm>
            <a:off x="5475879" y="203024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5167641" y="446167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19"/>
          <p:cNvSpPr/>
          <p:nvPr userDrawn="1"/>
        </p:nvSpPr>
        <p:spPr>
          <a:xfrm>
            <a:off x="9567188" y="185102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202063" y="451518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3" name="図プレースホルダー 18"/>
          <p:cNvSpPr>
            <a:spLocks noGrp="1"/>
          </p:cNvSpPr>
          <p:nvPr>
            <p:ph type="pic" sz="quarter" idx="21" hasCustomPrompt="1"/>
          </p:nvPr>
        </p:nvSpPr>
        <p:spPr>
          <a:xfrm>
            <a:off x="9757688" y="203200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cxnSp>
        <p:nvCxnSpPr>
          <p:cNvPr id="34" name="直線コネクタ 33"/>
          <p:cNvCxnSpPr/>
          <p:nvPr userDrawn="1"/>
        </p:nvCxnSpPr>
        <p:spPr>
          <a:xfrm>
            <a:off x="9449450" y="446342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19"/>
          <p:cNvSpPr/>
          <p:nvPr userDrawn="1"/>
        </p:nvSpPr>
        <p:spPr>
          <a:xfrm>
            <a:off x="13828515" y="185102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3463390" y="451518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7" name="図プレースホルダー 18"/>
          <p:cNvSpPr>
            <a:spLocks noGrp="1"/>
          </p:cNvSpPr>
          <p:nvPr>
            <p:ph type="pic" sz="quarter" idx="23" hasCustomPrompt="1"/>
          </p:nvPr>
        </p:nvSpPr>
        <p:spPr>
          <a:xfrm>
            <a:off x="14019015" y="203200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cxnSp>
        <p:nvCxnSpPr>
          <p:cNvPr id="38" name="直線コネクタ 37"/>
          <p:cNvCxnSpPr/>
          <p:nvPr userDrawn="1"/>
        </p:nvCxnSpPr>
        <p:spPr>
          <a:xfrm>
            <a:off x="13710777" y="446342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19"/>
          <p:cNvSpPr/>
          <p:nvPr userDrawn="1"/>
        </p:nvSpPr>
        <p:spPr>
          <a:xfrm>
            <a:off x="1047391" y="562793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82266" y="829209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1" name="図プレースホルダー 18"/>
          <p:cNvSpPr>
            <a:spLocks noGrp="1"/>
          </p:cNvSpPr>
          <p:nvPr>
            <p:ph type="pic" sz="quarter" idx="25" hasCustomPrompt="1"/>
          </p:nvPr>
        </p:nvSpPr>
        <p:spPr>
          <a:xfrm>
            <a:off x="1237891" y="580891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cxnSp>
        <p:nvCxnSpPr>
          <p:cNvPr id="42" name="直線コネクタ 41"/>
          <p:cNvCxnSpPr/>
          <p:nvPr userDrawn="1"/>
        </p:nvCxnSpPr>
        <p:spPr>
          <a:xfrm>
            <a:off x="929653" y="824033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19"/>
          <p:cNvSpPr/>
          <p:nvPr userDrawn="1"/>
        </p:nvSpPr>
        <p:spPr>
          <a:xfrm>
            <a:off x="5308718" y="562793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943593" y="829209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5" name="図プレースホルダー 18"/>
          <p:cNvSpPr>
            <a:spLocks noGrp="1"/>
          </p:cNvSpPr>
          <p:nvPr>
            <p:ph type="pic" sz="quarter" idx="27" hasCustomPrompt="1"/>
          </p:nvPr>
        </p:nvSpPr>
        <p:spPr>
          <a:xfrm>
            <a:off x="5499218" y="580891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cxnSp>
        <p:nvCxnSpPr>
          <p:cNvPr id="46" name="直線コネクタ 45"/>
          <p:cNvCxnSpPr/>
          <p:nvPr userDrawn="1"/>
        </p:nvCxnSpPr>
        <p:spPr>
          <a:xfrm>
            <a:off x="5190980" y="824033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19"/>
          <p:cNvSpPr/>
          <p:nvPr userDrawn="1"/>
        </p:nvSpPr>
        <p:spPr>
          <a:xfrm>
            <a:off x="9590527" y="562969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225402" y="829385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9" name="図プレースホルダー 18"/>
          <p:cNvSpPr>
            <a:spLocks noGrp="1"/>
          </p:cNvSpPr>
          <p:nvPr>
            <p:ph type="pic" sz="quarter" idx="29" hasCustomPrompt="1"/>
          </p:nvPr>
        </p:nvSpPr>
        <p:spPr>
          <a:xfrm>
            <a:off x="9781027" y="581066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cxnSp>
        <p:nvCxnSpPr>
          <p:cNvPr id="50" name="直線コネクタ 49"/>
          <p:cNvCxnSpPr/>
          <p:nvPr userDrawn="1"/>
        </p:nvCxnSpPr>
        <p:spPr>
          <a:xfrm>
            <a:off x="9472789" y="824209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19"/>
          <p:cNvSpPr/>
          <p:nvPr userDrawn="1"/>
        </p:nvSpPr>
        <p:spPr>
          <a:xfrm>
            <a:off x="13851854" y="562969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3486729" y="829385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3" name="図プレースホルダー 18"/>
          <p:cNvSpPr>
            <a:spLocks noGrp="1"/>
          </p:cNvSpPr>
          <p:nvPr>
            <p:ph type="pic" sz="quarter" idx="31" hasCustomPrompt="1"/>
          </p:nvPr>
        </p:nvSpPr>
        <p:spPr>
          <a:xfrm>
            <a:off x="14042354" y="581066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cxnSp>
        <p:nvCxnSpPr>
          <p:cNvPr id="54" name="直線コネクタ 53"/>
          <p:cNvCxnSpPr/>
          <p:nvPr userDrawn="1"/>
        </p:nvCxnSpPr>
        <p:spPr>
          <a:xfrm>
            <a:off x="13734116" y="824209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2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7" grpId="0" animBg="1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1" grpId="0" animBg="1"/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9" grpId="0" animBg="1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3" grpId="0" animBg="1"/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23837" y="24903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892777" y="26592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Image</a:t>
            </a:r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066860" y="24903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5235800" y="26592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Image</a:t>
            </a:r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9409883" y="24522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9578823" y="26211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Image</a:t>
            </a:r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752906" y="24522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3921846" y="26211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Image</a:t>
            </a:r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5740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TEXT HERE</a:t>
            </a:r>
            <a:endParaRPr kumimoji="1" lang="ja-JP" altLang="en-US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8763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TEXT HERE</a:t>
            </a:r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447980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TEXT HERE</a:t>
            </a:r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3791003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TEXT HERE</a:t>
            </a:r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85740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028763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447980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791003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59042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6" name="直線コネクタ 5"/>
          <p:cNvCxnSpPr/>
          <p:nvPr userDrawn="1"/>
        </p:nvCxnSpPr>
        <p:spPr>
          <a:xfrm flipH="1">
            <a:off x="870142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61319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1782598" y="2315840"/>
            <a:ext cx="3187700" cy="3187700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870884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725007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6636107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27284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7548563" y="2315840"/>
            <a:ext cx="3187700" cy="3187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636849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472466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12383566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474743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3296022" y="2315840"/>
            <a:ext cx="3187700" cy="31877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3384308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8" name="涙形 27"/>
          <p:cNvSpPr/>
          <p:nvPr userDrawn="1"/>
        </p:nvSpPr>
        <p:spPr>
          <a:xfrm rot="5400000">
            <a:off x="1447350" y="2171533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1665641" y="23158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accent1"/>
                </a:solidFill>
              </a:rPr>
              <a:t>1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0" name="涙形 29"/>
          <p:cNvSpPr/>
          <p:nvPr userDrawn="1"/>
        </p:nvSpPr>
        <p:spPr>
          <a:xfrm rot="5400000">
            <a:off x="7214211" y="2171532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7432502" y="231583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accent1"/>
                </a:solidFill>
              </a:rPr>
              <a:t>2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32" name="涙形 31"/>
          <p:cNvSpPr/>
          <p:nvPr userDrawn="1"/>
        </p:nvSpPr>
        <p:spPr>
          <a:xfrm rot="5400000">
            <a:off x="13006902" y="2198824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13225193" y="234313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accent1"/>
                </a:solidFill>
              </a:rPr>
              <a:t>3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角形 6"/>
          <p:cNvSpPr/>
          <p:nvPr userDrawn="1"/>
        </p:nvSpPr>
        <p:spPr>
          <a:xfrm rot="5400000">
            <a:off x="7899295" y="2331670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195426" y="3208286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" name="六角形 7"/>
          <p:cNvSpPr/>
          <p:nvPr userDrawn="1"/>
        </p:nvSpPr>
        <p:spPr>
          <a:xfrm rot="5400000">
            <a:off x="9092208" y="5749061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88339" y="6625677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0" name="六角形 9"/>
          <p:cNvSpPr/>
          <p:nvPr userDrawn="1"/>
        </p:nvSpPr>
        <p:spPr>
          <a:xfrm rot="5400000">
            <a:off x="5492833" y="5028981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88964" y="5905597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411974" y="2649472"/>
            <a:ext cx="5247068" cy="7200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426086" y="3299162"/>
            <a:ext cx="5206468" cy="1709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2582103" y="6088602"/>
            <a:ext cx="5247068" cy="7200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596215" y="6738292"/>
            <a:ext cx="5206468" cy="1709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71636" y="5282921"/>
            <a:ext cx="5247068" cy="72008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385748" y="5932611"/>
            <a:ext cx="5206468" cy="170932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718300"/>
            <a:ext cx="18286413" cy="990600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defRPr sz="40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TEXT</a:t>
            </a:r>
            <a:endParaRPr kumimoji="1" lang="ja-JP" alt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2" hasCustomPrompt="1"/>
          </p:nvPr>
        </p:nvSpPr>
        <p:spPr>
          <a:xfrm>
            <a:off x="-794" y="7708784"/>
            <a:ext cx="18286413" cy="2578215"/>
          </a:xfrm>
          <a:solidFill>
            <a:schemeClr val="tx2">
              <a:alpha val="69000"/>
            </a:scheme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491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uiExpand="1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uiExpand="1" build="allAtOnce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角丸四角形 4"/>
          <p:cNvSpPr/>
          <p:nvPr userDrawn="1"/>
        </p:nvSpPr>
        <p:spPr>
          <a:xfrm>
            <a:off x="939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 userDrawn="1"/>
        </p:nvSpPr>
        <p:spPr>
          <a:xfrm>
            <a:off x="5194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 userDrawn="1"/>
        </p:nvSpPr>
        <p:spPr>
          <a:xfrm>
            <a:off x="9448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 userDrawn="1"/>
        </p:nvSpPr>
        <p:spPr>
          <a:xfrm>
            <a:off x="13703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1089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63634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106179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48724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4393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9149859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13395324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3040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904393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149859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95324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1922433" y="1784920"/>
            <a:ext cx="14439960" cy="139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角丸四角形 4"/>
          <p:cNvSpPr/>
          <p:nvPr userDrawn="1"/>
        </p:nvSpPr>
        <p:spPr>
          <a:xfrm>
            <a:off x="9398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 userDrawn="1"/>
        </p:nvSpPr>
        <p:spPr>
          <a:xfrm>
            <a:off x="51943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 userDrawn="1"/>
        </p:nvSpPr>
        <p:spPr>
          <a:xfrm>
            <a:off x="94488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 userDrawn="1"/>
        </p:nvSpPr>
        <p:spPr>
          <a:xfrm>
            <a:off x="137033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1089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63634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106179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48724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4393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9149859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13395324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3040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904393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149859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95324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3" name="角丸四角形 22"/>
          <p:cNvSpPr/>
          <p:nvPr userDrawn="1"/>
        </p:nvSpPr>
        <p:spPr>
          <a:xfrm>
            <a:off x="7402513" y="199315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8571631" y="218436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cxnSp>
        <p:nvCxnSpPr>
          <p:cNvPr id="25" name="直線コネクタ 24"/>
          <p:cNvCxnSpPr>
            <a:stCxn id="23" idx="2"/>
            <a:endCxn id="5" idx="0"/>
          </p:cNvCxnSpPr>
          <p:nvPr userDrawn="1"/>
        </p:nvCxnSpPr>
        <p:spPr>
          <a:xfrm flipH="1">
            <a:off x="2679700" y="3517150"/>
            <a:ext cx="6462713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23" idx="2"/>
            <a:endCxn id="6" idx="0"/>
          </p:cNvCxnSpPr>
          <p:nvPr userDrawn="1"/>
        </p:nvCxnSpPr>
        <p:spPr>
          <a:xfrm flipH="1">
            <a:off x="6934200" y="3517150"/>
            <a:ext cx="2208213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7" idx="0"/>
            <a:endCxn id="23" idx="2"/>
          </p:cNvCxnSpPr>
          <p:nvPr userDrawn="1"/>
        </p:nvCxnSpPr>
        <p:spPr>
          <a:xfrm flipH="1" flipV="1">
            <a:off x="9142413" y="3517150"/>
            <a:ext cx="2046287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8" idx="0"/>
            <a:endCxn id="23" idx="2"/>
          </p:cNvCxnSpPr>
          <p:nvPr userDrawn="1"/>
        </p:nvCxnSpPr>
        <p:spPr>
          <a:xfrm flipH="1" flipV="1">
            <a:off x="9142413" y="3517150"/>
            <a:ext cx="6300787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2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623216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045352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467488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889624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311758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33" hasCustomPrompt="1"/>
          </p:nvPr>
        </p:nvSpPr>
        <p:spPr>
          <a:xfrm>
            <a:off x="1408776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955019" y="8023820"/>
            <a:ext cx="12376375" cy="130514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図プレースホルダー 14"/>
          <p:cNvSpPr>
            <a:spLocks noGrp="1"/>
          </p:cNvSpPr>
          <p:nvPr>
            <p:ph type="pic" sz="quarter" idx="34" hasCustomPrompt="1"/>
          </p:nvPr>
        </p:nvSpPr>
        <p:spPr>
          <a:xfrm>
            <a:off x="4830912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17" name="図プレースホルダー 14"/>
          <p:cNvSpPr>
            <a:spLocks noGrp="1"/>
          </p:cNvSpPr>
          <p:nvPr>
            <p:ph type="pic" sz="quarter" idx="35" hasCustomPrompt="1"/>
          </p:nvPr>
        </p:nvSpPr>
        <p:spPr>
          <a:xfrm>
            <a:off x="8253048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18" name="図プレースホルダー 14"/>
          <p:cNvSpPr>
            <a:spLocks noGrp="1"/>
          </p:cNvSpPr>
          <p:nvPr>
            <p:ph type="pic" sz="quarter" idx="36" hasCustomPrompt="1"/>
          </p:nvPr>
        </p:nvSpPr>
        <p:spPr>
          <a:xfrm>
            <a:off x="11675184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37" hasCustomPrompt="1"/>
          </p:nvPr>
        </p:nvSpPr>
        <p:spPr>
          <a:xfrm>
            <a:off x="15097318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6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 animBg="1"/>
      <p:bldP spid="11" grpId="0"/>
      <p:bldP spid="16" grpId="0" animBg="1"/>
      <p:bldP spid="17" grpId="0" animBg="1"/>
      <p:bldP spid="18" grpId="0" animBg="1"/>
      <p:bldP spid="19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二等辺三角形 25"/>
          <p:cNvSpPr/>
          <p:nvPr userDrawn="1"/>
        </p:nvSpPr>
        <p:spPr>
          <a:xfrm>
            <a:off x="1456190" y="2173170"/>
            <a:ext cx="7883076" cy="6795755"/>
          </a:xfrm>
          <a:custGeom>
            <a:avLst/>
            <a:gdLst/>
            <a:ahLst/>
            <a:cxnLst/>
            <a:rect l="l" t="t" r="r" b="b"/>
            <a:pathLst>
              <a:path w="7883076" h="6795755">
                <a:moveTo>
                  <a:pt x="1" y="6795754"/>
                </a:moveTo>
                <a:lnTo>
                  <a:pt x="7883075" y="6795754"/>
                </a:lnTo>
                <a:lnTo>
                  <a:pt x="7883076" y="6795755"/>
                </a:lnTo>
                <a:lnTo>
                  <a:pt x="0" y="6795755"/>
                </a:lnTo>
                <a:close/>
                <a:moveTo>
                  <a:pt x="978756" y="5108245"/>
                </a:moveTo>
                <a:lnTo>
                  <a:pt x="6904320" y="5108245"/>
                </a:lnTo>
                <a:lnTo>
                  <a:pt x="7856558" y="6750035"/>
                </a:lnTo>
                <a:lnTo>
                  <a:pt x="26518" y="6750035"/>
                </a:lnTo>
                <a:close/>
                <a:moveTo>
                  <a:pt x="1957511" y="3420736"/>
                </a:moveTo>
                <a:lnTo>
                  <a:pt x="5925565" y="3420736"/>
                </a:lnTo>
                <a:lnTo>
                  <a:pt x="6877803" y="5062526"/>
                </a:lnTo>
                <a:lnTo>
                  <a:pt x="1005273" y="5062526"/>
                </a:lnTo>
                <a:close/>
                <a:moveTo>
                  <a:pt x="2936267" y="1733227"/>
                </a:moveTo>
                <a:lnTo>
                  <a:pt x="4946810" y="1733227"/>
                </a:lnTo>
                <a:lnTo>
                  <a:pt x="5899048" y="3375017"/>
                </a:lnTo>
                <a:lnTo>
                  <a:pt x="1984028" y="3375017"/>
                </a:lnTo>
                <a:close/>
                <a:moveTo>
                  <a:pt x="3941538" y="0"/>
                </a:moveTo>
                <a:lnTo>
                  <a:pt x="4920293" y="1687508"/>
                </a:lnTo>
                <a:lnTo>
                  <a:pt x="2962784" y="1687508"/>
                </a:ln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 userDrawn="1"/>
        </p:nvSpPr>
        <p:spPr>
          <a:xfrm flipH="1">
            <a:off x="5397728" y="2173170"/>
            <a:ext cx="7869667" cy="1684455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6398666" y="3905251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 userDrawn="1"/>
        </p:nvSpPr>
        <p:spPr>
          <a:xfrm flipH="1">
            <a:off x="7381102" y="5596447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/>
          <p:cNvSpPr/>
          <p:nvPr userDrawn="1"/>
        </p:nvSpPr>
        <p:spPr>
          <a:xfrm flipH="1">
            <a:off x="8359002" y="7285547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140428" y="4787166"/>
            <a:ext cx="251460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730978" y="3103730"/>
            <a:ext cx="133350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WORD</a:t>
            </a:r>
            <a:endParaRPr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012463" y="6465662"/>
            <a:ext cx="477053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3012463" y="8201562"/>
            <a:ext cx="477053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577921" y="2308185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523026" y="4018375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548127" y="5683560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458241" y="7383882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9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" y="4028745"/>
            <a:ext cx="10943406" cy="7650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 userDrawn="1"/>
        </p:nvSpPr>
        <p:spPr>
          <a:xfrm rot="9000000">
            <a:off x="6914248" y="5105537"/>
            <a:ext cx="4505265" cy="675997"/>
          </a:xfrm>
          <a:prstGeom prst="parallelogram">
            <a:avLst>
              <a:gd name="adj" fmla="val 5804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7383248" y="6083608"/>
            <a:ext cx="10903165" cy="7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862287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WORD</a:t>
            </a:r>
            <a:endParaRPr 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9559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WORD</a:t>
            </a: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956831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WORD</a:t>
            </a:r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558142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WORD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605414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WORD</a:t>
            </a: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4652686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WORD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817281" y="2263180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07290" y="2353190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3895006" y="2257255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正方形/長方形 18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二等辺三角形 19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985015" y="2347265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6972731" y="2266669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二等辺三角形 23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062740" y="2356679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grpSp>
        <p:nvGrpSpPr>
          <p:cNvPr id="26" name="グループ化 25"/>
          <p:cNvGrpSpPr/>
          <p:nvPr userDrawn="1"/>
        </p:nvGrpSpPr>
        <p:grpSpPr>
          <a:xfrm rot="10800000">
            <a:off x="8523371" y="6943700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正方形/長方形 26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二等辺三角形 27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613380" y="7258735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grpSp>
        <p:nvGrpSpPr>
          <p:cNvPr id="30" name="グループ化 29"/>
          <p:cNvGrpSpPr/>
          <p:nvPr userDrawn="1"/>
        </p:nvGrpSpPr>
        <p:grpSpPr>
          <a:xfrm rot="10800000">
            <a:off x="11601096" y="6937775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" name="正方形/長方形 30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二等辺三角形 31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691105" y="7252810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grpSp>
        <p:nvGrpSpPr>
          <p:cNvPr id="34" name="グループ化 33"/>
          <p:cNvGrpSpPr/>
          <p:nvPr userDrawn="1"/>
        </p:nvGrpSpPr>
        <p:grpSpPr>
          <a:xfrm rot="10800000">
            <a:off x="14678821" y="6947189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二等辺三角形 35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4768830" y="7262224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743139" y="5844138"/>
            <a:ext cx="6229592" cy="2809752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0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623214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955019" y="8023820"/>
            <a:ext cx="12376375" cy="130514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0" name="図プレースホルダー 5"/>
          <p:cNvSpPr>
            <a:spLocks noGrp="1"/>
          </p:cNvSpPr>
          <p:nvPr>
            <p:ph type="pic" sz="quarter" idx="33" hasCustomPrompt="1"/>
          </p:nvPr>
        </p:nvSpPr>
        <p:spPr>
          <a:xfrm>
            <a:off x="4894526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34" hasCustomPrompt="1"/>
          </p:nvPr>
        </p:nvSpPr>
        <p:spPr>
          <a:xfrm>
            <a:off x="9165838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35" hasCustomPrompt="1"/>
          </p:nvPr>
        </p:nvSpPr>
        <p:spPr>
          <a:xfrm>
            <a:off x="13437151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23214" y="6403641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TEXT</a:t>
            </a:r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23214" y="5818575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TEXT</a:t>
            </a:r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894526" y="6403640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TEXT</a:t>
            </a:r>
            <a:endParaRPr kumimoji="1" lang="ja-JP" altLang="en-US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4894526" y="5818574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TEXT</a:t>
            </a:r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9165838" y="6404080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TEXT</a:t>
            </a:r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9165838" y="5819014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TEXT</a:t>
            </a:r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3437151" y="6404079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TEXT</a:t>
            </a:r>
            <a:endParaRPr kumimoji="1" lang="ja-JP" altLang="en-US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3437151" y="5819013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/>
              <a:t>TEXT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8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1" grpId="0"/>
      <p:bldP spid="22" grpId="0"/>
      <p:bldP spid="1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ドーナツ 4"/>
          <p:cNvSpPr/>
          <p:nvPr userDrawn="1"/>
        </p:nvSpPr>
        <p:spPr>
          <a:xfrm>
            <a:off x="6262886" y="2579009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9178776" y="257900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9021655" y="5346420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6254245" y="5189298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6411365" y="2421095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397743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660883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683108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5946248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411794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674934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6697159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5960299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008485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7" name="円/楕円 26"/>
          <p:cNvSpPr/>
          <p:nvPr userDrawn="1"/>
        </p:nvSpPr>
        <p:spPr>
          <a:xfrm>
            <a:off x="10444030" y="3163280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478952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0448351" y="6528729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6844401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6543924" y="6528729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6844401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2" name="円/楕円 31"/>
          <p:cNvSpPr/>
          <p:nvPr userDrawn="1"/>
        </p:nvSpPr>
        <p:spPr>
          <a:xfrm>
            <a:off x="6543924" y="3163280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478952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1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10" grpId="0"/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図プレースホルダー 46"/>
          <p:cNvSpPr>
            <a:spLocks noGrp="1"/>
          </p:cNvSpPr>
          <p:nvPr>
            <p:ph type="pic" sz="quarter" idx="42" hasCustomPrompt="1"/>
          </p:nvPr>
        </p:nvSpPr>
        <p:spPr>
          <a:xfrm>
            <a:off x="6857758" y="5484220"/>
            <a:ext cx="2245748" cy="2253696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2151584" y="0"/>
                </a:moveTo>
                <a:lnTo>
                  <a:pt x="2153093" y="0"/>
                </a:lnTo>
                <a:lnTo>
                  <a:pt x="2153093" y="2160637"/>
                </a:lnTo>
                <a:cubicBezTo>
                  <a:pt x="2152590" y="2160713"/>
                  <a:pt x="2152087" y="2160713"/>
                  <a:pt x="2151584" y="2160713"/>
                </a:cubicBezTo>
                <a:cubicBezTo>
                  <a:pt x="963297" y="2160713"/>
                  <a:pt x="0" y="1197416"/>
                  <a:pt x="0" y="9129"/>
                </a:cubicBezTo>
                <a:lnTo>
                  <a:pt x="2151584" y="912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45" name="図プレースホルダー 44"/>
          <p:cNvSpPr>
            <a:spLocks noGrp="1"/>
          </p:cNvSpPr>
          <p:nvPr>
            <p:ph type="pic" sz="quarter" idx="41" hasCustomPrompt="1"/>
          </p:nvPr>
        </p:nvSpPr>
        <p:spPr>
          <a:xfrm>
            <a:off x="9161994" y="5484548"/>
            <a:ext cx="2253696" cy="2245748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0" y="0"/>
                </a:moveTo>
                <a:lnTo>
                  <a:pt x="2160637" y="0"/>
                </a:lnTo>
                <a:cubicBezTo>
                  <a:pt x="2160713" y="503"/>
                  <a:pt x="2160713" y="1006"/>
                  <a:pt x="2160713" y="1509"/>
                </a:cubicBezTo>
                <a:cubicBezTo>
                  <a:pt x="2160713" y="1189796"/>
                  <a:pt x="1197416" y="2153093"/>
                  <a:pt x="9129" y="2153093"/>
                </a:cubicBezTo>
                <a:lnTo>
                  <a:pt x="9129" y="1509"/>
                </a:lnTo>
                <a:lnTo>
                  <a:pt x="0" y="150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43" name="図プレースホルダー 42"/>
          <p:cNvSpPr>
            <a:spLocks noGrp="1"/>
          </p:cNvSpPr>
          <p:nvPr>
            <p:ph type="pic" sz="quarter" idx="40" hasCustomPrompt="1"/>
          </p:nvPr>
        </p:nvSpPr>
        <p:spPr>
          <a:xfrm>
            <a:off x="9162322" y="3181184"/>
            <a:ext cx="2245748" cy="2253696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1509" y="0"/>
                </a:moveTo>
                <a:cubicBezTo>
                  <a:pt x="1189796" y="0"/>
                  <a:pt x="2153093" y="963297"/>
                  <a:pt x="2153093" y="2151584"/>
                </a:cubicBezTo>
                <a:lnTo>
                  <a:pt x="1509" y="2151584"/>
                </a:lnTo>
                <a:lnTo>
                  <a:pt x="1509" y="2160713"/>
                </a:lnTo>
                <a:lnTo>
                  <a:pt x="0" y="2160713"/>
                </a:lnTo>
                <a:lnTo>
                  <a:pt x="0" y="76"/>
                </a:lnTo>
                <a:cubicBezTo>
                  <a:pt x="503" y="0"/>
                  <a:pt x="1006" y="0"/>
                  <a:pt x="150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41" name="図プレースホルダー 40"/>
          <p:cNvSpPr>
            <a:spLocks noGrp="1"/>
          </p:cNvSpPr>
          <p:nvPr>
            <p:ph type="pic" sz="quarter" idx="39" hasCustomPrompt="1"/>
          </p:nvPr>
        </p:nvSpPr>
        <p:spPr>
          <a:xfrm>
            <a:off x="6858001" y="3189132"/>
            <a:ext cx="2253696" cy="2245748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2151584" y="0"/>
                </a:moveTo>
                <a:lnTo>
                  <a:pt x="2151584" y="2151584"/>
                </a:lnTo>
                <a:lnTo>
                  <a:pt x="2160713" y="2151584"/>
                </a:lnTo>
                <a:lnTo>
                  <a:pt x="2160713" y="2153093"/>
                </a:lnTo>
                <a:lnTo>
                  <a:pt x="76" y="2153093"/>
                </a:lnTo>
                <a:cubicBezTo>
                  <a:pt x="0" y="2152590"/>
                  <a:pt x="0" y="2152087"/>
                  <a:pt x="0" y="2151584"/>
                </a:cubicBezTo>
                <a:cubicBezTo>
                  <a:pt x="0" y="963297"/>
                  <a:pt x="963297" y="0"/>
                  <a:pt x="2151584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ドーナツ 4"/>
          <p:cNvSpPr/>
          <p:nvPr userDrawn="1"/>
        </p:nvSpPr>
        <p:spPr>
          <a:xfrm>
            <a:off x="6263526" y="2579009"/>
            <a:ext cx="5760000" cy="5760000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9178776" y="257900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9021655" y="5346420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6254245" y="5189298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6411365" y="2421095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397742"/>
            <a:ext cx="5490610" cy="19257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384854"/>
            <a:ext cx="5490610" cy="111101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683107"/>
            <a:ext cx="5490610" cy="19257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5670219"/>
            <a:ext cx="5490610" cy="111101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411793"/>
            <a:ext cx="5490610" cy="192577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398905"/>
            <a:ext cx="5490610" cy="1111017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6697158"/>
            <a:ext cx="5490610" cy="192577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5684270"/>
            <a:ext cx="5490610" cy="1111017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5" grpId="0"/>
      <p:bldP spid="43" grpId="0"/>
      <p:bldP spid="41" grpId="0"/>
      <p:bldP spid="5" grpId="0" animBg="1"/>
      <p:bldP spid="6" grpId="0" animBg="1"/>
      <p:bldP spid="7" grpId="0" animBg="1"/>
      <p:bldP spid="8" grpId="0" animBg="1"/>
      <p:bldP spid="9" grpId="0" animBg="1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山形 4"/>
          <p:cNvSpPr/>
          <p:nvPr userDrawn="1"/>
        </p:nvSpPr>
        <p:spPr>
          <a:xfrm>
            <a:off x="66040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山形 5"/>
          <p:cNvSpPr/>
          <p:nvPr userDrawn="1"/>
        </p:nvSpPr>
        <p:spPr>
          <a:xfrm>
            <a:off x="4035425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山形 6"/>
          <p:cNvSpPr/>
          <p:nvPr userDrawn="1"/>
        </p:nvSpPr>
        <p:spPr>
          <a:xfrm>
            <a:off x="741045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10785475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1416050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1750625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099657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5092756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441788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8467338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8816370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11875700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2224732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5250725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5599757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817281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147651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523026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10853396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4305620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81728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4192656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756803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10943406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1431878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-794" y="1903140"/>
            <a:ext cx="18286413" cy="4545506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9142413" y="1903413"/>
            <a:ext cx="9144000" cy="4545012"/>
          </a:xfrm>
          <a:solidFill>
            <a:schemeClr val="tx2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57541" y="7568135"/>
            <a:ext cx="11926325" cy="16258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57541" y="6898695"/>
            <a:ext cx="119263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323226" y="2083160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0</a:t>
            </a:r>
            <a:endParaRPr lang="en-US"/>
          </a:p>
        </p:txBody>
      </p:sp>
      <p:sp>
        <p:nvSpPr>
          <p:cNvPr id="14" name="テキスト プレースホルダー 9"/>
          <p:cNvSpPr>
            <a:spLocks noGrp="1"/>
          </p:cNvSpPr>
          <p:nvPr>
            <p:ph type="body" sz="quarter" idx="19" hasCustomPrompt="1"/>
          </p:nvPr>
        </p:nvSpPr>
        <p:spPr>
          <a:xfrm>
            <a:off x="10268331" y="2199732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403346" y="2173170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323226" y="3091713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0</a:t>
            </a:r>
            <a:endParaRPr lang="en-US"/>
          </a:p>
        </p:txBody>
      </p:sp>
      <p:sp>
        <p:nvSpPr>
          <p:cNvPr id="17" name="テキスト プレースホルダー 9"/>
          <p:cNvSpPr>
            <a:spLocks noGrp="1"/>
          </p:cNvSpPr>
          <p:nvPr>
            <p:ph type="body" sz="quarter" idx="22" hasCustomPrompt="1"/>
          </p:nvPr>
        </p:nvSpPr>
        <p:spPr>
          <a:xfrm>
            <a:off x="10268331" y="3208285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403346" y="3181723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23226" y="4108385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0</a:t>
            </a:r>
            <a:endParaRPr lang="en-US"/>
          </a:p>
        </p:txBody>
      </p:sp>
      <p:sp>
        <p:nvSpPr>
          <p:cNvPr id="20" name="テキスト プレースホルダー 9"/>
          <p:cNvSpPr>
            <a:spLocks noGrp="1"/>
          </p:cNvSpPr>
          <p:nvPr>
            <p:ph type="body" sz="quarter" idx="25" hasCustomPrompt="1"/>
          </p:nvPr>
        </p:nvSpPr>
        <p:spPr>
          <a:xfrm>
            <a:off x="10268331" y="4224957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403346" y="4198395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323226" y="5098495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0</a:t>
            </a:r>
            <a:endParaRPr lang="en-US"/>
          </a:p>
        </p:txBody>
      </p:sp>
      <p:sp>
        <p:nvSpPr>
          <p:cNvPr id="23" name="テキスト プレースホルダー 9"/>
          <p:cNvSpPr>
            <a:spLocks noGrp="1"/>
          </p:cNvSpPr>
          <p:nvPr>
            <p:ph type="body" sz="quarter" idx="28" hasCustomPrompt="1"/>
          </p:nvPr>
        </p:nvSpPr>
        <p:spPr>
          <a:xfrm>
            <a:off x="10268331" y="5215067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403346" y="5188505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6313630"/>
            <a:ext cx="18286413" cy="3973369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631363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4" name="テキスト プレースホルダー 4"/>
          <p:cNvSpPr>
            <a:spLocks noGrp="1"/>
          </p:cNvSpPr>
          <p:nvPr>
            <p:ph type="body" sz="quarter" idx="25" hasCustomPrompt="1"/>
          </p:nvPr>
        </p:nvSpPr>
        <p:spPr>
          <a:xfrm>
            <a:off x="7994650" y="5162424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15" name="図プレースホルダー 2"/>
          <p:cNvSpPr>
            <a:spLocks noGrp="1"/>
          </p:cNvSpPr>
          <p:nvPr>
            <p:ph type="pic" sz="quarter" idx="26" hasCustomPrompt="1"/>
          </p:nvPr>
        </p:nvSpPr>
        <p:spPr>
          <a:xfrm>
            <a:off x="8579850" y="5747489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737980" y="8144099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737980" y="7564668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8" name="テキスト プレースホルダー 4"/>
          <p:cNvSpPr>
            <a:spLocks noGrp="1"/>
          </p:cNvSpPr>
          <p:nvPr>
            <p:ph type="body" sz="quarter" idx="29" hasCustomPrompt="1"/>
          </p:nvPr>
        </p:nvSpPr>
        <p:spPr>
          <a:xfrm>
            <a:off x="2707491" y="5160640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19" name="図プレースホルダー 2"/>
          <p:cNvSpPr>
            <a:spLocks noGrp="1"/>
          </p:cNvSpPr>
          <p:nvPr>
            <p:ph type="pic" sz="quarter" idx="30" hasCustomPrompt="1"/>
          </p:nvPr>
        </p:nvSpPr>
        <p:spPr>
          <a:xfrm>
            <a:off x="3292691" y="5745705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50821" y="8142315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50821" y="7562884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テキスト プレースホルダー 4"/>
          <p:cNvSpPr>
            <a:spLocks noGrp="1"/>
          </p:cNvSpPr>
          <p:nvPr>
            <p:ph type="body" sz="quarter" idx="33" hasCustomPrompt="1"/>
          </p:nvPr>
        </p:nvSpPr>
        <p:spPr>
          <a:xfrm>
            <a:off x="13286867" y="5157754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23" name="図プレースホルダー 2"/>
          <p:cNvSpPr>
            <a:spLocks noGrp="1"/>
          </p:cNvSpPr>
          <p:nvPr>
            <p:ph type="pic" sz="quarter" idx="34" hasCustomPrompt="1"/>
          </p:nvPr>
        </p:nvSpPr>
        <p:spPr>
          <a:xfrm>
            <a:off x="13872067" y="5742819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030197" y="8139429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2030197" y="7559998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7952769" y="2287309"/>
            <a:ext cx="3234708" cy="3259869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ドーナツ 4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台形 5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台形 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グループ化 1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1" name="台形 1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台形 1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7" name="台形 1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台形 1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1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0" name="台形 19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台形 20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3" name="台形 2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台形 2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7" name="グループ化 26"/>
          <p:cNvGrpSpPr/>
          <p:nvPr userDrawn="1"/>
        </p:nvGrpSpPr>
        <p:grpSpPr>
          <a:xfrm>
            <a:off x="10821438" y="4862070"/>
            <a:ext cx="1954027" cy="1969226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ドーナツ 27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台形 28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台形 2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" name="グループ化 30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41" name="台形 4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台形 4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" name="グループ化 31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9" name="台形 3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台形 3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7" name="台形 3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台形 3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" name="グループ化 33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5" name="台形 3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台形 3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3" name="グループ化 42"/>
          <p:cNvGrpSpPr/>
          <p:nvPr userDrawn="1"/>
        </p:nvGrpSpPr>
        <p:grpSpPr>
          <a:xfrm>
            <a:off x="6720664" y="5228491"/>
            <a:ext cx="2475236" cy="2494489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4" name="ドーナツ 43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台形 44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台形 45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7" name="グループ化 46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7" name="台形 5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台形 5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" name="グループ化 47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5" name="台形 5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台形 5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3" name="台形 5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台形 5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" name="グループ化 49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1" name="台形 5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台形 5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9" name="グループ化 58"/>
          <p:cNvGrpSpPr/>
          <p:nvPr userDrawn="1"/>
        </p:nvGrpSpPr>
        <p:grpSpPr>
          <a:xfrm>
            <a:off x="4850094" y="3546320"/>
            <a:ext cx="2368323" cy="2386745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0" name="ドーナツ 59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台形 60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台形 61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3" name="グループ化 6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3" name="台形 7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台形 7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1" name="台形 7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台形 7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5" name="グループ化 64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9" name="台形 6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台形 6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6" name="グループ化 65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7" name="台形 6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台形 6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5" name="グループ化 74"/>
          <p:cNvGrpSpPr/>
          <p:nvPr userDrawn="1"/>
        </p:nvGrpSpPr>
        <p:grpSpPr>
          <a:xfrm>
            <a:off x="3068709" y="4765313"/>
            <a:ext cx="2077973" cy="2094136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6" name="ドーナツ 75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台形 76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台形 77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9" name="グループ化 78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9" name="台形 8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台形 8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0" name="グループ化 79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7" name="台形 8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台形 8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1" name="グループ化 80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5" name="台形 8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台形 8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2" name="グループ化 8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3" name="台形 8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台形 8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9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57972" y="7777592"/>
            <a:ext cx="4294891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57972" y="7236332"/>
            <a:ext cx="4294891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5021" y="2473401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05021" y="1932141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5342450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3103646" y="4801190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67139" y="2506057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1667139" y="1964797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41327" y="7815212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41327" y="7273952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5214551" y="2965622"/>
            <a:ext cx="894445" cy="1824663"/>
            <a:chOff x="5214551" y="2965622"/>
            <a:chExt cx="894445" cy="1824663"/>
          </a:xfrm>
        </p:grpSpPr>
        <p:sp>
          <p:nvSpPr>
            <p:cNvPr id="108" name="円/楕円 107"/>
            <p:cNvSpPr/>
            <p:nvPr userDrawn="1"/>
          </p:nvSpPr>
          <p:spPr>
            <a:xfrm>
              <a:off x="5948968" y="4630257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/>
            <p:cNvSpPr/>
            <p:nvPr userDrawn="1"/>
          </p:nvSpPr>
          <p:spPr>
            <a:xfrm>
              <a:off x="5214551" y="2965622"/>
              <a:ext cx="853068" cy="1729946"/>
            </a:xfrm>
            <a:custGeom>
              <a:avLst/>
              <a:gdLst>
                <a:gd name="connsiteX0" fmla="*/ 803190 w 853068"/>
                <a:gd name="connsiteY0" fmla="*/ 2384854 h 2384854"/>
                <a:gd name="connsiteX1" fmla="*/ 766119 w 853068"/>
                <a:gd name="connsiteY1" fmla="*/ 877329 h 2384854"/>
                <a:gd name="connsiteX2" fmla="*/ 0 w 853068"/>
                <a:gd name="connsiteY2" fmla="*/ 0 h 238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3068" h="2384854">
                  <a:moveTo>
                    <a:pt x="803190" y="2384854"/>
                  </a:moveTo>
                  <a:cubicBezTo>
                    <a:pt x="851587" y="1829829"/>
                    <a:pt x="899984" y="1274805"/>
                    <a:pt x="766119" y="877329"/>
                  </a:cubicBezTo>
                  <a:cubicBezTo>
                    <a:pt x="632254" y="479853"/>
                    <a:pt x="316127" y="239926"/>
                    <a:pt x="0" y="0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9482906" y="2323070"/>
            <a:ext cx="2033591" cy="1655487"/>
            <a:chOff x="9482906" y="2323070"/>
            <a:chExt cx="2033591" cy="1655487"/>
          </a:xfrm>
        </p:grpSpPr>
        <p:sp>
          <p:nvSpPr>
            <p:cNvPr id="106" name="円/楕円 105"/>
            <p:cNvSpPr/>
            <p:nvPr userDrawn="1"/>
          </p:nvSpPr>
          <p:spPr>
            <a:xfrm>
              <a:off x="9482906" y="3818529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/>
            <p:cNvSpPr/>
            <p:nvPr userDrawn="1"/>
          </p:nvSpPr>
          <p:spPr>
            <a:xfrm>
              <a:off x="9564130" y="2323070"/>
              <a:ext cx="1952367" cy="1544595"/>
            </a:xfrm>
            <a:custGeom>
              <a:avLst/>
              <a:gdLst>
                <a:gd name="connsiteX0" fmla="*/ 0 w 1952367"/>
                <a:gd name="connsiteY0" fmla="*/ 1544595 h 1544595"/>
                <a:gd name="connsiteX1" fmla="*/ 642551 w 1952367"/>
                <a:gd name="connsiteY1" fmla="*/ 308919 h 1544595"/>
                <a:gd name="connsiteX2" fmla="*/ 1952367 w 1952367"/>
                <a:gd name="connsiteY2" fmla="*/ 0 h 154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2367" h="1544595">
                  <a:moveTo>
                    <a:pt x="0" y="1544595"/>
                  </a:moveTo>
                  <a:cubicBezTo>
                    <a:pt x="158578" y="1055473"/>
                    <a:pt x="317157" y="566351"/>
                    <a:pt x="642551" y="308919"/>
                  </a:cubicBezTo>
                  <a:cubicBezTo>
                    <a:pt x="967945" y="51487"/>
                    <a:pt x="1460156" y="25743"/>
                    <a:pt x="1952367" y="0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 userDrawn="1"/>
        </p:nvGrpSpPr>
        <p:grpSpPr>
          <a:xfrm>
            <a:off x="1977081" y="5726081"/>
            <a:ext cx="2206001" cy="1440838"/>
            <a:chOff x="1977081" y="5726081"/>
            <a:chExt cx="2206001" cy="1440838"/>
          </a:xfrm>
        </p:grpSpPr>
        <p:sp>
          <p:nvSpPr>
            <p:cNvPr id="103" name="円/楕円 102"/>
            <p:cNvSpPr/>
            <p:nvPr userDrawn="1"/>
          </p:nvSpPr>
          <p:spPr>
            <a:xfrm>
              <a:off x="4023054" y="5726081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/>
            <p:cNvSpPr/>
            <p:nvPr userDrawn="1"/>
          </p:nvSpPr>
          <p:spPr>
            <a:xfrm>
              <a:off x="1977081" y="5807676"/>
              <a:ext cx="2075935" cy="1359243"/>
            </a:xfrm>
            <a:custGeom>
              <a:avLst/>
              <a:gdLst>
                <a:gd name="connsiteX0" fmla="*/ 2075935 w 2075935"/>
                <a:gd name="connsiteY0" fmla="*/ 0 h 1359243"/>
                <a:gd name="connsiteX1" fmla="*/ 778476 w 2075935"/>
                <a:gd name="connsiteY1" fmla="*/ 358346 h 1359243"/>
                <a:gd name="connsiteX2" fmla="*/ 0 w 2075935"/>
                <a:gd name="connsiteY2" fmla="*/ 1359243 h 135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5935" h="1359243">
                  <a:moveTo>
                    <a:pt x="2075935" y="0"/>
                  </a:moveTo>
                  <a:cubicBezTo>
                    <a:pt x="1600200" y="65903"/>
                    <a:pt x="1124465" y="131806"/>
                    <a:pt x="778476" y="358346"/>
                  </a:cubicBezTo>
                  <a:cubicBezTo>
                    <a:pt x="432487" y="584886"/>
                    <a:pt x="216243" y="972064"/>
                    <a:pt x="0" y="1359243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 userDrawn="1"/>
        </p:nvGrpSpPr>
        <p:grpSpPr>
          <a:xfrm>
            <a:off x="7872755" y="6385186"/>
            <a:ext cx="1431883" cy="1214219"/>
            <a:chOff x="7872755" y="6385186"/>
            <a:chExt cx="1431883" cy="1214219"/>
          </a:xfrm>
        </p:grpSpPr>
        <p:sp>
          <p:nvSpPr>
            <p:cNvPr id="105" name="円/楕円 104"/>
            <p:cNvSpPr/>
            <p:nvPr userDrawn="1"/>
          </p:nvSpPr>
          <p:spPr>
            <a:xfrm>
              <a:off x="7872755" y="6385186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/>
            <p:cNvSpPr/>
            <p:nvPr userDrawn="1"/>
          </p:nvSpPr>
          <p:spPr>
            <a:xfrm>
              <a:off x="7970108" y="6524368"/>
              <a:ext cx="1334530" cy="1075037"/>
            </a:xfrm>
            <a:custGeom>
              <a:avLst/>
              <a:gdLst>
                <a:gd name="connsiteX0" fmla="*/ 0 w 1334530"/>
                <a:gd name="connsiteY0" fmla="*/ 0 h 1075037"/>
                <a:gd name="connsiteX1" fmla="*/ 494270 w 1334530"/>
                <a:gd name="connsiteY1" fmla="*/ 790832 h 1075037"/>
                <a:gd name="connsiteX2" fmla="*/ 1334530 w 1334530"/>
                <a:gd name="connsiteY2" fmla="*/ 1075037 h 107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4530" h="1075037">
                  <a:moveTo>
                    <a:pt x="0" y="0"/>
                  </a:moveTo>
                  <a:cubicBezTo>
                    <a:pt x="135924" y="305829"/>
                    <a:pt x="271848" y="611659"/>
                    <a:pt x="494270" y="790832"/>
                  </a:cubicBezTo>
                  <a:cubicBezTo>
                    <a:pt x="716692" y="970005"/>
                    <a:pt x="1025611" y="1022521"/>
                    <a:pt x="1334530" y="1075037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 userDrawn="1"/>
        </p:nvGrpSpPr>
        <p:grpSpPr>
          <a:xfrm>
            <a:off x="11714086" y="5075269"/>
            <a:ext cx="1322292" cy="852587"/>
            <a:chOff x="11714086" y="5075269"/>
            <a:chExt cx="1322292" cy="852587"/>
          </a:xfrm>
        </p:grpSpPr>
        <p:sp>
          <p:nvSpPr>
            <p:cNvPr id="107" name="円/楕円 106"/>
            <p:cNvSpPr/>
            <p:nvPr userDrawn="1"/>
          </p:nvSpPr>
          <p:spPr>
            <a:xfrm>
              <a:off x="11714086" y="5767828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/>
            <p:cNvSpPr/>
            <p:nvPr userDrawn="1"/>
          </p:nvSpPr>
          <p:spPr>
            <a:xfrm>
              <a:off x="11813059" y="5075269"/>
              <a:ext cx="1223319" cy="757120"/>
            </a:xfrm>
            <a:custGeom>
              <a:avLst/>
              <a:gdLst>
                <a:gd name="connsiteX0" fmla="*/ 0 w 1223319"/>
                <a:gd name="connsiteY0" fmla="*/ 757120 h 757120"/>
                <a:gd name="connsiteX1" fmla="*/ 593125 w 1223319"/>
                <a:gd name="connsiteY1" fmla="*/ 114569 h 757120"/>
                <a:gd name="connsiteX2" fmla="*/ 1223319 w 1223319"/>
                <a:gd name="connsiteY2" fmla="*/ 3358 h 75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3319" h="757120">
                  <a:moveTo>
                    <a:pt x="0" y="757120"/>
                  </a:moveTo>
                  <a:cubicBezTo>
                    <a:pt x="194619" y="498658"/>
                    <a:pt x="389239" y="240196"/>
                    <a:pt x="593125" y="114569"/>
                  </a:cubicBezTo>
                  <a:cubicBezTo>
                    <a:pt x="797011" y="-11058"/>
                    <a:pt x="1010165" y="-3850"/>
                    <a:pt x="1223319" y="3358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8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1582365" y="1826282"/>
            <a:ext cx="4545506" cy="562130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582365" y="1817885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82364" y="6907531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82366" y="2591088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WORD</a:t>
            </a:r>
            <a:endParaRPr lang="en-US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1798874" y="4278776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158915" y="4166263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1798874" y="49732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2158915" y="4860725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1798874" y="5649061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158915" y="5536548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1798874" y="632650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2158915" y="6213990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6869660" y="1830319"/>
            <a:ext cx="4545506" cy="562130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869660" y="1821922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869659" y="6911568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6869661" y="2595125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WORD</a:t>
            </a:r>
            <a:endParaRPr lang="en-US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7086169" y="428281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7446210" y="4170300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7086169" y="49772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7446210" y="4864762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7086169" y="565309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446210" y="5540585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7086169" y="633054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7446210" y="6218027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grpSp>
        <p:nvGrpSpPr>
          <p:cNvPr id="40" name="グループ化 39"/>
          <p:cNvGrpSpPr/>
          <p:nvPr userDrawn="1"/>
        </p:nvGrpSpPr>
        <p:grpSpPr>
          <a:xfrm>
            <a:off x="12158542" y="1812181"/>
            <a:ext cx="4545506" cy="5621309"/>
            <a:chOff x="1582365" y="2308464"/>
            <a:chExt cx="4545506" cy="5621309"/>
          </a:xfrm>
        </p:grpSpPr>
        <p:sp>
          <p:nvSpPr>
            <p:cNvPr id="41" name="角丸四角形 40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2158542" y="1803784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12158541" y="6893430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12158543" y="2576987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WORD</a:t>
            </a:r>
            <a:endParaRPr lang="en-US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12375051" y="42646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12735092" y="4152162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9" name="ホームベース 48"/>
          <p:cNvSpPr/>
          <p:nvPr userDrawn="1"/>
        </p:nvSpPr>
        <p:spPr>
          <a:xfrm>
            <a:off x="12375051" y="4959137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12735092" y="4846624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1" name="ホームベース 50"/>
          <p:cNvSpPr/>
          <p:nvPr userDrawn="1"/>
        </p:nvSpPr>
        <p:spPr>
          <a:xfrm>
            <a:off x="12375051" y="563496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12735092" y="5522447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3" name="ホームベース 52"/>
          <p:cNvSpPr/>
          <p:nvPr userDrawn="1"/>
        </p:nvSpPr>
        <p:spPr>
          <a:xfrm>
            <a:off x="12375051" y="6312402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12735092" y="6199889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17282" y="1826282"/>
            <a:ext cx="3780420" cy="562130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817282" y="1817885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817281" y="6907531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817283" y="2591088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WORD</a:t>
            </a:r>
            <a:endParaRPr lang="en-US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1042305" y="4278776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57342" y="4166263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1033788" y="49732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357342" y="486072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1042305" y="5649061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357342" y="5536548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1042305" y="632650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357342" y="621399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5101276" y="1830319"/>
            <a:ext cx="3780420" cy="562130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5101276" y="1821922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5101275" y="6911568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5101277" y="2595125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WORD</a:t>
            </a:r>
            <a:endParaRPr lang="en-US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5317782" y="428281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5641336" y="417030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5317782" y="49772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1336" y="486476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5317782" y="565309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5641336" y="554058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5317782" y="633054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5641336" y="621802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3476491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grpSp>
        <p:nvGrpSpPr>
          <p:cNvPr id="72" name="グループ化 71"/>
          <p:cNvGrpSpPr/>
          <p:nvPr userDrawn="1"/>
        </p:nvGrpSpPr>
        <p:grpSpPr>
          <a:xfrm>
            <a:off x="9368232" y="1832544"/>
            <a:ext cx="3780420" cy="5621309"/>
            <a:chOff x="1582365" y="2308464"/>
            <a:chExt cx="4545506" cy="5621309"/>
          </a:xfrm>
        </p:grpSpPr>
        <p:sp>
          <p:nvSpPr>
            <p:cNvPr id="73" name="角丸四角形 72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9368232" y="1824147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9368231" y="6913793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9368233" y="2597350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WORD</a:t>
            </a:r>
            <a:endParaRPr lang="en-US"/>
          </a:p>
        </p:txBody>
      </p:sp>
      <p:sp>
        <p:nvSpPr>
          <p:cNvPr id="79" name="ホームベース 78"/>
          <p:cNvSpPr/>
          <p:nvPr userDrawn="1"/>
        </p:nvSpPr>
        <p:spPr>
          <a:xfrm>
            <a:off x="9584738" y="42850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9908292" y="417252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1" name="ホームベース 80"/>
          <p:cNvSpPr/>
          <p:nvPr userDrawn="1"/>
        </p:nvSpPr>
        <p:spPr>
          <a:xfrm>
            <a:off x="9584738" y="497950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9908292" y="486698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3" name="ホームベース 82"/>
          <p:cNvSpPr/>
          <p:nvPr userDrawn="1"/>
        </p:nvSpPr>
        <p:spPr>
          <a:xfrm>
            <a:off x="9584738" y="565532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9908292" y="554281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5" name="ホームベース 84"/>
          <p:cNvSpPr/>
          <p:nvPr userDrawn="1"/>
        </p:nvSpPr>
        <p:spPr>
          <a:xfrm>
            <a:off x="9584738" y="633276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9908292" y="622025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grpSp>
        <p:nvGrpSpPr>
          <p:cNvPr id="87" name="グループ化 86"/>
          <p:cNvGrpSpPr/>
          <p:nvPr userDrawn="1"/>
        </p:nvGrpSpPr>
        <p:grpSpPr>
          <a:xfrm>
            <a:off x="13652226" y="1836581"/>
            <a:ext cx="3780420" cy="5621309"/>
            <a:chOff x="1582365" y="2308464"/>
            <a:chExt cx="4545506" cy="5621309"/>
          </a:xfrm>
        </p:grpSpPr>
        <p:sp>
          <p:nvSpPr>
            <p:cNvPr id="88" name="角丸四角形 87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正方形/長方形 88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1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13652226" y="1828184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13652225" y="6917830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13652227" y="2601387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WORD</a:t>
            </a:r>
            <a:endParaRPr lang="en-US"/>
          </a:p>
        </p:txBody>
      </p:sp>
      <p:sp>
        <p:nvSpPr>
          <p:cNvPr id="94" name="ホームベース 93"/>
          <p:cNvSpPr/>
          <p:nvPr userDrawn="1"/>
        </p:nvSpPr>
        <p:spPr>
          <a:xfrm>
            <a:off x="13868732" y="42890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14192286" y="417656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6" name="ホームベース 95"/>
          <p:cNvSpPr/>
          <p:nvPr userDrawn="1"/>
        </p:nvSpPr>
        <p:spPr>
          <a:xfrm>
            <a:off x="13868732" y="4983537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4192286" y="4871024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8" name="ホームベース 97"/>
          <p:cNvSpPr/>
          <p:nvPr userDrawn="1"/>
        </p:nvSpPr>
        <p:spPr>
          <a:xfrm>
            <a:off x="13868732" y="565936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4192286" y="554684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00" name="ホームベース 99"/>
          <p:cNvSpPr/>
          <p:nvPr userDrawn="1"/>
        </p:nvSpPr>
        <p:spPr>
          <a:xfrm>
            <a:off x="13868732" y="6336802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14192286" y="6224289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50"/>
                            </p:stCondLst>
                            <p:childTnLst>
                              <p:par>
                                <p:cTn id="15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8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animBg="1"/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2668225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878870" y="2668225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989720" y="2668225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3100571" y="2668225"/>
            <a:ext cx="4042080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78730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453400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528069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011158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78870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878870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011158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989720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989720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011158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3100571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00571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011158"/>
            <a:ext cx="4042080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878871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000490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3086627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805046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453400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5280697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02351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878870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875528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9007908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9004566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100571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3097229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878870" y="1890577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989720" y="1890577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3100571" y="1890577"/>
            <a:ext cx="4042080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009661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3756355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78870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878870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87887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87887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989720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989720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98972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98972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3100571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00571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3100571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100571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743133"/>
            <a:ext cx="4042080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878871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000490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3086627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02739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375635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878870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875528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878870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883808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9007908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9004566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9007908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9012846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100571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3097229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3100571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3105509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912736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018081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4259561" y="1890577"/>
            <a:ext cx="2883089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009661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3756355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912736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912736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912736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912736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912736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912736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018081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018081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018081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018081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018081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018081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4259561" y="3009661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259561" y="3756355"/>
            <a:ext cx="2883089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4259561" y="4503049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4259561" y="5249743"/>
            <a:ext cx="2883089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4259561" y="5996437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4259561" y="6743133"/>
            <a:ext cx="2883089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912737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8028851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45617" y="2028221"/>
            <a:ext cx="288308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02739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375635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912736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9394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909394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912736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917674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905318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8036269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8032927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8032927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8036269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8041207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8028851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4259561" y="3045084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4256219" y="3774041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4256219" y="4520735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4259561" y="5267429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4264499" y="6031834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4252143" y="6773176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6" name="正方形/長方形 75"/>
          <p:cNvSpPr/>
          <p:nvPr userDrawn="1"/>
        </p:nvSpPr>
        <p:spPr>
          <a:xfrm>
            <a:off x="11131224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1131224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11131224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11131224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1131224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1131224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 userDrawn="1"/>
        </p:nvSpPr>
        <p:spPr>
          <a:xfrm>
            <a:off x="11131224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11141994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11149412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5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11146070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11146070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7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11149412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8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1154350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1141994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2520000"/>
          </a:xfrm>
          <a:prstGeom prst="round1Rect">
            <a:avLst>
              <a:gd name="adj" fmla="val 6860"/>
            </a:avLst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29767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87887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87887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98972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98972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3100571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100571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743133"/>
            <a:ext cx="4042080" cy="660290"/>
          </a:xfrm>
          <a:prstGeom prst="round1Rect">
            <a:avLst>
              <a:gd name="adj" fmla="val 27896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878870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883808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9007908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9012846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3100571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3105509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64" hasCustomPrompt="1"/>
          </p:nvPr>
        </p:nvSpPr>
        <p:spPr>
          <a:xfrm>
            <a:off x="4878870" y="1890713"/>
            <a:ext cx="4042080" cy="251936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76" name="図プレースホルダー 15"/>
          <p:cNvSpPr>
            <a:spLocks noGrp="1"/>
          </p:cNvSpPr>
          <p:nvPr>
            <p:ph type="pic" sz="quarter" idx="65" hasCustomPrompt="1"/>
          </p:nvPr>
        </p:nvSpPr>
        <p:spPr>
          <a:xfrm>
            <a:off x="8989720" y="1890577"/>
            <a:ext cx="4042080" cy="251936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77" name="図プレースホルダー 15"/>
          <p:cNvSpPr>
            <a:spLocks noGrp="1"/>
          </p:cNvSpPr>
          <p:nvPr>
            <p:ph type="pic" sz="quarter" idx="66" hasCustomPrompt="1"/>
          </p:nvPr>
        </p:nvSpPr>
        <p:spPr>
          <a:xfrm>
            <a:off x="13100571" y="1891215"/>
            <a:ext cx="4042080" cy="2519362"/>
          </a:xfrm>
          <a:prstGeom prst="round1Rect">
            <a:avLst>
              <a:gd name="adj" fmla="val 9800"/>
            </a:avLst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4878870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9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8989720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3100571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556942" y="3474651"/>
            <a:ext cx="2783592" cy="567626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1696014" y="2718146"/>
            <a:ext cx="2711628" cy="53466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pic>
        <p:nvPicPr>
          <p:cNvPr id="44" name="図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92" y="2705099"/>
            <a:ext cx="585177" cy="585177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010" y="3848432"/>
            <a:ext cx="585177" cy="5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750"/>
                            </p:stCondLst>
                            <p:childTnLst>
                              <p:par>
                                <p:cTn id="140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76" grpId="0"/>
      <p:bldP spid="77" grpId="0"/>
      <p:bldP spid="7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4198282" y="6213600"/>
            <a:ext cx="1188926" cy="11889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3530104" y="1966361"/>
            <a:ext cx="1037296" cy="10372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3060880" y="1810202"/>
            <a:ext cx="902281" cy="902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5109198" y="5722650"/>
            <a:ext cx="1025291" cy="10252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 userDrawn="1"/>
        </p:nvSpPr>
        <p:spPr>
          <a:xfrm>
            <a:off x="495076" y="6032126"/>
            <a:ext cx="1482480" cy="14824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4712150" y="2938255"/>
            <a:ext cx="3297041" cy="32970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0808391" y="1666041"/>
            <a:ext cx="3375375" cy="33753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11123426" y="3929158"/>
            <a:ext cx="4004652" cy="40046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161915" y="2038155"/>
            <a:ext cx="3130641" cy="31306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1222326" y="4018375"/>
            <a:ext cx="3533742" cy="35337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3293349" y="1588105"/>
            <a:ext cx="4004652" cy="40046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6662184" y="2803240"/>
            <a:ext cx="4904752" cy="4904752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71019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280296" y="4308267"/>
            <a:ext cx="3724232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117980" y="5098495"/>
            <a:ext cx="4005445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1600776" y="4918475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438461" y="5708703"/>
            <a:ext cx="34203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747800" y="2530382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3585485" y="3320610"/>
            <a:ext cx="34203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99075" y="5326819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12313" y="3085967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905956" y="2930720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4770548" y="4200173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7343006" y="1750498"/>
            <a:ext cx="902281" cy="902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6364" y="6007589"/>
            <a:ext cx="1188926" cy="11889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8" grpId="0" animBg="1"/>
      <p:bldP spid="25" grpId="0" animBg="1"/>
      <p:bldP spid="29" grpId="0" animBg="1"/>
      <p:bldP spid="11" grpId="0" animBg="1"/>
      <p:bldP spid="10" grpId="0" animBg="1"/>
      <p:bldP spid="9" grpId="0" animBg="1"/>
      <p:bldP spid="8" grpId="0" animBg="1"/>
      <p:bldP spid="7" grpId="0" animBg="1"/>
      <p:bldP spid="5" grpId="0" animBg="1"/>
      <p:bldP spid="6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30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66" y="2537877"/>
            <a:ext cx="1770720" cy="511969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31" y="2440526"/>
            <a:ext cx="1462282" cy="5217046"/>
          </a:xfrm>
          <a:prstGeom prst="rect">
            <a:avLst/>
          </a:prstGeom>
          <a:effectLst>
            <a:outerShdw blurRad="76200" dist="889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7" name="グループ化 6"/>
          <p:cNvGrpSpPr/>
          <p:nvPr userDrawn="1"/>
        </p:nvGrpSpPr>
        <p:grpSpPr>
          <a:xfrm>
            <a:off x="1267331" y="1869009"/>
            <a:ext cx="4793032" cy="1935215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正方形/長方形 7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二等辺三角形 8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 userDrawn="1"/>
        </p:nvGrpSpPr>
        <p:grpSpPr>
          <a:xfrm>
            <a:off x="1267331" y="4929349"/>
            <a:ext cx="4793032" cy="1935215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正方形/長方形 10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二等辺三角形 11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 rot="10800000">
            <a:off x="11978521" y="4929349"/>
            <a:ext cx="4793032" cy="1935215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 userDrawn="1"/>
        </p:nvGrpSpPr>
        <p:grpSpPr>
          <a:xfrm rot="10800000">
            <a:off x="11980312" y="1868654"/>
            <a:ext cx="4793032" cy="1935215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正方形/長方形 16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二等辺三角形 17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361568" y="1996094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361568" y="508404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338561" y="200366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392020" y="508404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0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 userDrawn="1"/>
        </p:nvSpPr>
        <p:spPr>
          <a:xfrm>
            <a:off x="5992856" y="2443200"/>
            <a:ext cx="6300700" cy="63007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>
            <a:spLocks noChangeAspect="1"/>
          </p:cNvSpPr>
          <p:nvPr userDrawn="1"/>
        </p:nvSpPr>
        <p:spPr>
          <a:xfrm>
            <a:off x="5992856" y="2443200"/>
            <a:ext cx="6300700" cy="63007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円/楕円 9"/>
          <p:cNvSpPr>
            <a:spLocks noChangeAspect="1"/>
          </p:cNvSpPr>
          <p:nvPr userDrawn="1"/>
        </p:nvSpPr>
        <p:spPr>
          <a:xfrm>
            <a:off x="6399353" y="3256194"/>
            <a:ext cx="5487706" cy="54877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>
            <a:spLocks noChangeAspect="1"/>
          </p:cNvSpPr>
          <p:nvPr userDrawn="1"/>
        </p:nvSpPr>
        <p:spPr>
          <a:xfrm>
            <a:off x="6805850" y="4069187"/>
            <a:ext cx="4674713" cy="4674713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>
            <a:spLocks noChangeAspect="1"/>
          </p:cNvSpPr>
          <p:nvPr userDrawn="1"/>
        </p:nvSpPr>
        <p:spPr>
          <a:xfrm>
            <a:off x="7212347" y="4882181"/>
            <a:ext cx="3861719" cy="38617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618843" y="5695174"/>
            <a:ext cx="3048726" cy="30487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8025340" y="6508168"/>
            <a:ext cx="2235732" cy="22357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13777" y="7337131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013777" y="5821478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013777" y="5008485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013777" y="414177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13777" y="333168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013777" y="252159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10268332" y="2836631"/>
            <a:ext cx="2617548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 flipH="1">
            <a:off x="5490542" y="3691726"/>
            <a:ext cx="2527539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 flipH="1">
            <a:off x="10358341" y="4501816"/>
            <a:ext cx="252753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 flipH="1">
            <a:off x="5497801" y="5356911"/>
            <a:ext cx="2527539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 userDrawn="1"/>
        </p:nvCxnSpPr>
        <p:spPr>
          <a:xfrm flipH="1">
            <a:off x="10216069" y="6167001"/>
            <a:ext cx="2669811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 userDrawn="1"/>
        </p:nvCxnSpPr>
        <p:spPr>
          <a:xfrm flipH="1">
            <a:off x="5497801" y="6977091"/>
            <a:ext cx="2925325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3013636" y="3017852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3013636" y="2476591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3013636" y="4683037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3013636" y="4141776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3013636" y="6348221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3013636" y="5806960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37261" y="3885412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37261" y="3344151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37261" y="5550597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37261" y="5009336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37261" y="7215781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6674520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0"/>
            <a:ext cx="18286413" cy="5953590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5908584"/>
            <a:ext cx="18286413" cy="4378415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368" y="1104847"/>
            <a:ext cx="830480" cy="419270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32" y="1180642"/>
            <a:ext cx="1295500" cy="449475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1" y="958035"/>
            <a:ext cx="1678629" cy="493997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76" y="1476823"/>
            <a:ext cx="1446565" cy="418246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96" y="1090061"/>
            <a:ext cx="1142784" cy="407715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644864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862601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7291" y="1966589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642706" y="1678115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822726" y="1678115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07291" y="3530513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642706" y="3242039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822726" y="3242039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07291" y="5094437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642706" y="4805963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822726" y="4805963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07291" y="6658361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642706" y="6369887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822726" y="6369887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907291" y="8222284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642706" y="7933810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822726" y="7933810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493649" y="7167104"/>
            <a:ext cx="13298280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82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98488" y="7798795"/>
            <a:ext cx="7762453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98488" y="7167104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491699" y="7790558"/>
            <a:ext cx="7762453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491699" y="7158867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09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491699" y="6540276"/>
            <a:ext cx="7762453" cy="206860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491699" y="5908586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491699" y="3209905"/>
            <a:ext cx="7762453" cy="206860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491699" y="2578215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43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676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62286" y="2758235"/>
            <a:ext cx="16741860" cy="1664619"/>
          </a:xfrm>
          <a:prstGeom prst="rect">
            <a:avLst/>
          </a:prstGeom>
        </p:spPr>
        <p:txBody>
          <a:bodyPr anchor="b"/>
          <a:lstStyle>
            <a:lvl1pPr algn="ctr">
              <a:defRPr sz="9600" spc="15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14314" y="4288405"/>
            <a:ext cx="16057784" cy="900100"/>
          </a:xfrm>
        </p:spPr>
        <p:txBody>
          <a:bodyPr anchor="t">
            <a:noAutofit/>
          </a:bodyPr>
          <a:lstStyle>
            <a:lvl1pPr algn="ctr">
              <a:defRPr sz="4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04424" y="6133610"/>
            <a:ext cx="14077564" cy="24752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2623107" y="5638555"/>
            <a:ext cx="1304019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1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2173170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2364118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Image</a:t>
            </a:r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1768125"/>
            <a:ext cx="10351150" cy="1191125"/>
          </a:xfrm>
          <a:prstGeom prst="rect">
            <a:avLst/>
          </a:prstGeom>
        </p:spPr>
        <p:txBody>
          <a:bodyPr anchor="b"/>
          <a:lstStyle>
            <a:lvl1pPr algn="l">
              <a:defRPr sz="5400" spc="1500" baseline="0"/>
            </a:lvl1pPr>
          </a:lstStyle>
          <a:p>
            <a:r>
              <a:rPr lang="en-US" altLang="ja-JP"/>
              <a:t>NAME HERE</a:t>
            </a:r>
            <a:endParaRPr kumimoji="1" lang="ja-JP" alt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072976" y="2983261"/>
            <a:ext cx="10351150" cy="256528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3676815" cy="1028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2173170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2364118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Image</a:t>
            </a:r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1543100"/>
            <a:ext cx="10351150" cy="1169564"/>
          </a:xfrm>
          <a:prstGeom prst="rect">
            <a:avLst/>
          </a:prstGeom>
        </p:spPr>
        <p:txBody>
          <a:bodyPr anchor="b"/>
          <a:lstStyle>
            <a:lvl1pPr algn="l">
              <a:defRPr sz="5400" spc="1500" baseline="0"/>
            </a:lvl1pPr>
          </a:lstStyle>
          <a:p>
            <a:r>
              <a:rPr lang="en-US" altLang="ja-JP"/>
              <a:t>NAME HERE</a:t>
            </a:r>
            <a:endParaRPr kumimoji="1" lang="ja-JP" altLang="en-US"/>
          </a:p>
        </p:txBody>
      </p:sp>
      <p:sp>
        <p:nvSpPr>
          <p:cNvPr id="2" name="ホームベース 1"/>
          <p:cNvSpPr/>
          <p:nvPr userDrawn="1"/>
        </p:nvSpPr>
        <p:spPr>
          <a:xfrm>
            <a:off x="7133339" y="308933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13036" y="3472680"/>
            <a:ext cx="954106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613036" y="289325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7133339" y="479952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613036" y="5182870"/>
            <a:ext cx="954106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613036" y="460344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7555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/>
      <p:bldP spid="7" grpId="0"/>
      <p:bldP spid="2" grpId="0" animBg="1"/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17065166" y="9251885"/>
            <a:ext cx="405045" cy="1035115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0" y="8204135"/>
            <a:ext cx="18286413" cy="2095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1271022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1461970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Image</a:t>
            </a:r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901252"/>
            <a:ext cx="10351150" cy="1814061"/>
          </a:xfrm>
          <a:prstGeom prst="rect">
            <a:avLst/>
          </a:prstGeom>
        </p:spPr>
        <p:txBody>
          <a:bodyPr anchor="b"/>
          <a:lstStyle>
            <a:lvl1pPr algn="l">
              <a:defRPr sz="9600" spc="600" baseline="0"/>
            </a:lvl1pPr>
          </a:lstStyle>
          <a:p>
            <a:r>
              <a:rPr lang="en-US" altLang="ja-JP"/>
              <a:t>NAME HERE</a:t>
            </a:r>
            <a:endParaRPr kumimoji="1" lang="ja-JP" alt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123775" y="2387210"/>
            <a:ext cx="10345355" cy="99054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44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85676" y="5714552"/>
            <a:ext cx="10351150" cy="176574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7150098" y="3515412"/>
            <a:ext cx="1966913" cy="196691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639298" y="3515411"/>
            <a:ext cx="1966913" cy="19669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2128498" y="3515411"/>
            <a:ext cx="1966913" cy="19669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276176" y="3996482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685" y="4003597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759485" y="3998013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328614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120247" y="86222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765661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8490717" y="86349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1202541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859517" y="86222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/>
      <p:bldP spid="7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862286" y="5593550"/>
            <a:ext cx="16606845" cy="1011105"/>
          </a:xfrm>
          <a:prstGeom prst="rect">
            <a:avLst/>
          </a:prstGeom>
        </p:spPr>
        <p:txBody>
          <a:bodyPr anchor="b"/>
          <a:lstStyle>
            <a:lvl1pPr algn="ctr">
              <a:defRPr sz="5400" spc="1500" baseline="0"/>
            </a:lvl1pPr>
          </a:lstStyle>
          <a:p>
            <a:r>
              <a:rPr lang="en-US" altLang="ja-JP"/>
              <a:t>NAME HERE</a:t>
            </a:r>
            <a:endParaRPr kumimoji="1" lang="ja-JP" alt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623106" y="7573772"/>
            <a:ext cx="13040199" cy="1530168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6802946" y="777992"/>
            <a:ext cx="4631885" cy="4632286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005046" y="980110"/>
            <a:ext cx="4227685" cy="422805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Image</a:t>
            </a:r>
            <a:endParaRPr kumimoji="1" lang="ja-JP" altLang="en-US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94582" y="6493650"/>
            <a:ext cx="13097249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2623107" y="7393750"/>
            <a:ext cx="1304019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4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/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53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547252" y="3343301"/>
            <a:ext cx="7470830" cy="3555394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9000"/>
              </a:lnSpc>
              <a:defRPr sz="9600" spc="600" baseline="0"/>
            </a:lvl1pPr>
          </a:lstStyle>
          <a:p>
            <a:r>
              <a:rPr lang="en-US" altLang="ja-JP"/>
              <a:t>SLIDE TITLE HERE</a:t>
            </a:r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8245165" y="3163280"/>
            <a:ext cx="90010" cy="3555395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513136" y="3320797"/>
            <a:ext cx="8505945" cy="32403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6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2443200"/>
            <a:ext cx="16057784" cy="1763774"/>
          </a:xfrm>
        </p:spPr>
        <p:txBody>
          <a:bodyPr anchor="b">
            <a:noAutofit/>
          </a:bodyPr>
          <a:lstStyle>
            <a:lvl1pPr algn="ctr"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4423420"/>
            <a:ext cx="16057784" cy="324036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円/楕円 16"/>
          <p:cNvSpPr/>
          <p:nvPr userDrawn="1"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108091" y="2983260"/>
            <a:ext cx="9451050" cy="436548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1132316" y="3838355"/>
            <a:ext cx="6480720" cy="2655295"/>
          </a:xfrm>
          <a:prstGeom prst="rect">
            <a:avLst/>
          </a:prstGeom>
        </p:spPr>
        <p:txBody>
          <a:bodyPr anchor="ctr"/>
          <a:lstStyle>
            <a:lvl1pPr algn="ctr">
              <a:defRPr sz="6600" spc="1500" baseline="0"/>
            </a:lvl1pPr>
          </a:lstStyle>
          <a:p>
            <a:r>
              <a:rPr lang="en-US" altLang="ja-JP"/>
              <a:t>WORD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80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直線コネクタ 9"/>
          <p:cNvCxnSpPr/>
          <p:nvPr userDrawn="1"/>
        </p:nvCxnSpPr>
        <p:spPr>
          <a:xfrm flipV="1">
            <a:off x="2393174" y="1835920"/>
            <a:ext cx="12735697" cy="721689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1904">
            <a:off x="-1694619" y="10183702"/>
            <a:ext cx="1434756" cy="1434756"/>
          </a:xfrm>
          <a:prstGeom prst="rect">
            <a:avLst/>
          </a:prstGeom>
        </p:spPr>
      </p:pic>
      <p:sp>
        <p:nvSpPr>
          <p:cNvPr id="13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648151" y="5638555"/>
            <a:ext cx="8682531" cy="180877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648151" y="7483760"/>
            <a:ext cx="8682531" cy="157517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2483247" y="6718675"/>
            <a:ext cx="3914654" cy="585065"/>
            <a:chOff x="4732716" y="5998594"/>
            <a:chExt cx="2970330" cy="443931"/>
          </a:xfrm>
        </p:grpSpPr>
        <p:sp>
          <p:nvSpPr>
            <p:cNvPr id="18" name="直角三角形 17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572476" y="6690241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6173657" y="4631875"/>
            <a:ext cx="3914654" cy="585065"/>
            <a:chOff x="4732716" y="5998594"/>
            <a:chExt cx="2970330" cy="443931"/>
          </a:xfrm>
        </p:grpSpPr>
        <p:sp>
          <p:nvSpPr>
            <p:cNvPr id="23" name="直角三角形 22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62886" y="4603441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9999082" y="2471634"/>
            <a:ext cx="3914654" cy="585065"/>
            <a:chOff x="4732716" y="5998594"/>
            <a:chExt cx="2970330" cy="443931"/>
          </a:xfrm>
        </p:grpSpPr>
        <p:sp>
          <p:nvSpPr>
            <p:cNvPr id="27" name="直角三角形 26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088311" y="2443200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02345" y="5503951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174939" y="3436958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64" y="1273070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67231" y="6133610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147651" y="4063381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973076" y="1903140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8603146" y="7393750"/>
            <a:ext cx="9683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5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231 -0.927 L 0.09315 -0.0872 " pathEditMode="fixed" rAng="0" ptsTypes="AA">
                                      <p:cBhvr>
                                        <p:cTn id="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58" y="4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4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円/楕円 25"/>
          <p:cNvSpPr/>
          <p:nvPr userDrawn="1"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088310" y="1543100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9953295" y="1453090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748051" y="1858135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2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088310" y="3478315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9953295" y="3388305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1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748051" y="3793350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0088310" y="5413530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9953295" y="5323520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748051" y="5728565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088310" y="7393466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9953295" y="7303456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748051" y="7708501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1132316" y="3838355"/>
            <a:ext cx="6480720" cy="2655295"/>
          </a:xfrm>
          <a:prstGeom prst="rect">
            <a:avLst/>
          </a:prstGeom>
        </p:spPr>
        <p:txBody>
          <a:bodyPr anchor="ctr"/>
          <a:lstStyle>
            <a:lvl1pPr algn="ctr">
              <a:defRPr sz="6600" spc="1500" baseline="0"/>
            </a:lvl1pPr>
          </a:lstStyle>
          <a:p>
            <a:r>
              <a:rPr lang="en-US" altLang="ja-JP"/>
              <a:t>WORD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8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7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0500547" cy="10287000"/>
          </a:xfrm>
          <a:custGeom>
            <a:avLst/>
            <a:gdLst/>
            <a:ahLst/>
            <a:cxnLst/>
            <a:rect l="l" t="t" r="r" b="b"/>
            <a:pathLst>
              <a:path w="10500547" h="10287000">
                <a:moveTo>
                  <a:pt x="0" y="0"/>
                </a:moveTo>
                <a:lnTo>
                  <a:pt x="7928797" y="0"/>
                </a:lnTo>
                <a:lnTo>
                  <a:pt x="10500547" y="10287000"/>
                </a:lnTo>
                <a:lnTo>
                  <a:pt x="0" y="1028700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3" hasCustomPrompt="1"/>
          </p:nvPr>
        </p:nvSpPr>
        <p:spPr>
          <a:xfrm>
            <a:off x="8063086" y="3208285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288111" y="3208285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00</a:t>
            </a:r>
            <a:endParaRPr 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683264" y="3163280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863286" y="3658335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18" hasCustomPrompt="1"/>
          </p:nvPr>
        </p:nvSpPr>
        <p:spPr>
          <a:xfrm>
            <a:off x="8423126" y="4648444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648151" y="4648444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00</a:t>
            </a:r>
            <a:endParaRPr 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043304" y="4603439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223326" y="5098494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4" name="図プレースホルダー 14"/>
          <p:cNvSpPr>
            <a:spLocks noGrp="1"/>
          </p:cNvSpPr>
          <p:nvPr>
            <p:ph type="pic" sz="quarter" idx="23" hasCustomPrompt="1"/>
          </p:nvPr>
        </p:nvSpPr>
        <p:spPr>
          <a:xfrm>
            <a:off x="8783166" y="6088606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008191" y="6088606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00</a:t>
            </a:r>
            <a:endParaRPr 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403344" y="6043601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583366" y="6538656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8" name="図プレースホルダー 14"/>
          <p:cNvSpPr>
            <a:spLocks noGrp="1"/>
          </p:cNvSpPr>
          <p:nvPr>
            <p:ph type="pic" sz="quarter" idx="27" hasCustomPrompt="1"/>
          </p:nvPr>
        </p:nvSpPr>
        <p:spPr>
          <a:xfrm>
            <a:off x="9143206" y="7528765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368231" y="7528765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00</a:t>
            </a:r>
            <a:endParaRPr lang="en-US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763384" y="7483760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0943406" y="7978815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783166" y="507985"/>
            <a:ext cx="8865985" cy="1178709"/>
          </a:xfrm>
        </p:spPr>
        <p:txBody>
          <a:bodyPr anchor="b">
            <a:noAutofit/>
          </a:bodyPr>
          <a:lstStyle>
            <a:lvl1pPr algn="l"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783165" y="1633110"/>
            <a:ext cx="8865985" cy="11251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/>
      <p:bldP spid="33" grpId="0"/>
      <p:bldP spid="34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9142412" y="0"/>
            <a:ext cx="1" cy="10287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2353190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224969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298326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 altLang="ja-JP"/>
          </a:p>
          <a:p>
            <a:pPr lvl="0"/>
            <a:endParaRPr lang="en-US" altLang="ja-JP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460344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4513430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5246996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 altLang="ja-JP"/>
          </a:p>
          <a:p>
            <a:pPr lvl="0"/>
            <a:endParaRPr lang="en-US" altLang="ja-JP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9458241" y="6673670"/>
            <a:ext cx="6930769" cy="630070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763386" y="657017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718381" y="730374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 altLang="ja-JP"/>
          </a:p>
          <a:p>
            <a:pPr lvl="0"/>
            <a:endParaRPr lang="en-US" altLang="ja-JP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7261" y="372970"/>
            <a:ext cx="7045907" cy="135872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7261" y="1768125"/>
            <a:ext cx="7045907" cy="22502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1678115"/>
            <a:ext cx="7793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0000</a:t>
            </a:r>
            <a:endParaRPr 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0000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3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0000</a:t>
            </a:r>
            <a:endParaRPr 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9142412" y="0"/>
            <a:ext cx="1" cy="10287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4558435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4454940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5188506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 altLang="ja-JP"/>
          </a:p>
          <a:p>
            <a:pPr lvl="0"/>
            <a:endParaRPr lang="en-US" altLang="ja-JP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670085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6597355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7330921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 altLang="ja-JP"/>
          </a:p>
          <a:p>
            <a:pPr lvl="0"/>
            <a:endParaRPr lang="en-US" altLang="ja-JP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0000</a:t>
            </a:r>
            <a:endParaRPr lang="en-US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 flipV="1">
            <a:off x="1852397" y="2366675"/>
            <a:ext cx="6930769" cy="630070"/>
            <a:chOff x="9458241" y="1768125"/>
            <a:chExt cx="6930769" cy="630070"/>
          </a:xfrm>
        </p:grpSpPr>
        <p:sp>
          <p:nvSpPr>
            <p:cNvPr id="36" name="平行四辺形 35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平行四辺形 36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257442" y="2263180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2302447" y="2996746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 altLang="ja-JP"/>
          </a:p>
          <a:p>
            <a:pPr lvl="0"/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20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0000</a:t>
            </a:r>
            <a:endParaRPr lang="en-US"/>
          </a:p>
        </p:txBody>
      </p:sp>
      <p:cxnSp>
        <p:nvCxnSpPr>
          <p:cNvPr id="8" name="直線コネクタ 7"/>
          <p:cNvCxnSpPr>
            <a:endCxn id="33" idx="4"/>
          </p:cNvCxnSpPr>
          <p:nvPr userDrawn="1"/>
        </p:nvCxnSpPr>
        <p:spPr>
          <a:xfrm>
            <a:off x="9142412" y="0"/>
            <a:ext cx="1" cy="9689005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2353190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224969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298326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 altLang="ja-JP"/>
          </a:p>
          <a:p>
            <a:pPr lvl="0"/>
            <a:endParaRPr lang="en-US" altLang="ja-JP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457192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4468425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5201991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 altLang="ja-JP"/>
          </a:p>
          <a:p>
            <a:pPr lvl="0"/>
            <a:endParaRPr lang="en-US" altLang="ja-JP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9458241" y="6673670"/>
            <a:ext cx="6930769" cy="630070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763386" y="657017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718381" y="730374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 altLang="ja-JP"/>
          </a:p>
          <a:p>
            <a:pPr lvl="0"/>
            <a:endParaRPr lang="en-US" altLang="ja-JP"/>
          </a:p>
        </p:txBody>
      </p: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0000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円/楕円 42"/>
          <p:cNvSpPr/>
          <p:nvPr userDrawn="1"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アーチ 54"/>
          <p:cNvSpPr/>
          <p:nvPr userDrawn="1"/>
        </p:nvSpPr>
        <p:spPr>
          <a:xfrm rot="4322625">
            <a:off x="1095952" y="1904833"/>
            <a:ext cx="6532602" cy="6376707"/>
          </a:xfrm>
          <a:prstGeom prst="blockArc">
            <a:avLst>
              <a:gd name="adj1" fmla="val 12892196"/>
              <a:gd name="adj2" fmla="val 12320"/>
              <a:gd name="adj3" fmla="val 887"/>
            </a:avLst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1132316" y="2353190"/>
            <a:ext cx="6480720" cy="2655295"/>
          </a:xfrm>
          <a:prstGeom prst="rect">
            <a:avLst/>
          </a:prstGeom>
        </p:spPr>
        <p:txBody>
          <a:bodyPr anchor="b"/>
          <a:lstStyle>
            <a:lvl1pPr algn="ctr">
              <a:defRPr sz="5400" spc="1500" baseline="0"/>
            </a:lvl1pPr>
          </a:lstStyle>
          <a:p>
            <a:r>
              <a:rPr lang="en-US" altLang="ja-JP"/>
              <a:t>WORD</a:t>
            </a:r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343006" y="496348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731566" y="298326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5137761" y="1835632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6731566" y="6830097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137761" y="8001317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12" idx="6"/>
          </p:cNvCxnSpPr>
          <p:nvPr userDrawn="1"/>
        </p:nvCxnSpPr>
        <p:spPr>
          <a:xfrm>
            <a:off x="5497801" y="2015652"/>
            <a:ext cx="387043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1" idx="6"/>
          </p:cNvCxnSpPr>
          <p:nvPr userDrawn="1"/>
        </p:nvCxnSpPr>
        <p:spPr>
          <a:xfrm>
            <a:off x="7091606" y="3163280"/>
            <a:ext cx="250165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0" idx="6"/>
          </p:cNvCxnSpPr>
          <p:nvPr userDrawn="1"/>
        </p:nvCxnSpPr>
        <p:spPr>
          <a:xfrm>
            <a:off x="7703046" y="5143500"/>
            <a:ext cx="181022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3" idx="6"/>
          </p:cNvCxnSpPr>
          <p:nvPr userDrawn="1"/>
        </p:nvCxnSpPr>
        <p:spPr>
          <a:xfrm>
            <a:off x="7091606" y="7010117"/>
            <a:ext cx="242166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5317781" y="8181337"/>
            <a:ext cx="419549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 userDrawn="1"/>
        </p:nvSpPr>
        <p:spPr>
          <a:xfrm>
            <a:off x="9142413" y="451343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9142413" y="118306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9142413" y="2848245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142413" y="784380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9142413" y="6178615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9464426" y="1505073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464426" y="3163280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464426" y="4790437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9464426" y="6500628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7" name="図プレースホルダー 7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9464426" y="8165813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538361" y="106548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538361" y="1785565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0538361" y="2730671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0538361" y="3450751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0538361" y="4395021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7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0538361" y="5115101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8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0538361" y="6072562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9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0538361" y="6792642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2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10538361" y="7717456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3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10538361" y="8437536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4" name="テキスト プレースホルダー 11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1357342" y="5166756"/>
            <a:ext cx="5734264" cy="16869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 altLang="ja-JP"/>
          </a:p>
          <a:p>
            <a:pPr lvl="0"/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956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8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5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16" grpId="0" animBg="1"/>
      <p:bldP spid="17" grpId="0" animBg="1"/>
      <p:bldP spid="18" grpId="0" animBg="1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6808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 rot="151728">
            <a:off x="10521331" y="3403659"/>
            <a:ext cx="807522" cy="2889715"/>
          </a:xfrm>
          <a:custGeom>
            <a:avLst/>
            <a:gdLst/>
            <a:ahLst/>
            <a:cxnLst/>
            <a:rect l="l" t="t" r="r" b="b"/>
            <a:pathLst>
              <a:path w="807522" h="2889715">
                <a:moveTo>
                  <a:pt x="0" y="0"/>
                </a:moveTo>
                <a:lnTo>
                  <a:pt x="716529" y="829386"/>
                </a:lnTo>
                <a:lnTo>
                  <a:pt x="807522" y="2889715"/>
                </a:lnTo>
                <a:lnTo>
                  <a:pt x="0" y="195643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57370">
            <a:off x="5185260" y="5869919"/>
            <a:ext cx="735604" cy="2693452"/>
          </a:xfrm>
          <a:custGeom>
            <a:avLst/>
            <a:gdLst/>
            <a:ahLst/>
            <a:cxnLst/>
            <a:rect l="l" t="t" r="r" b="b"/>
            <a:pathLst>
              <a:path w="735604" h="2693452">
                <a:moveTo>
                  <a:pt x="1" y="0"/>
                </a:moveTo>
                <a:lnTo>
                  <a:pt x="581518" y="639162"/>
                </a:lnTo>
                <a:lnTo>
                  <a:pt x="735604" y="2693452"/>
                </a:lnTo>
                <a:lnTo>
                  <a:pt x="0" y="188493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上矢印 4"/>
          <p:cNvSpPr/>
          <p:nvPr userDrawn="1"/>
        </p:nvSpPr>
        <p:spPr>
          <a:xfrm rot="3102645">
            <a:off x="12136692" y="687137"/>
            <a:ext cx="2477967" cy="6357058"/>
          </a:xfrm>
          <a:prstGeom prst="upArrow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二等辺三角形 5"/>
          <p:cNvSpPr/>
          <p:nvPr userDrawn="1"/>
        </p:nvSpPr>
        <p:spPr>
          <a:xfrm rot="13925698">
            <a:off x="3105362" y="5193539"/>
            <a:ext cx="874064" cy="512227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19289162">
            <a:off x="4713645" y="5437249"/>
            <a:ext cx="6968744" cy="10930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4257656" y="6155100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7370114" y="6322204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/>
              <a:t>2</a:t>
            </a:r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9555832" y="3685458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/>
              <a:t>3</a:t>
            </a:r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375675" y="3608273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/>
              <a:t>4</a:t>
            </a:r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65695" y="455280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65695" y="401154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333116" y="7110311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333116" y="6569051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648151" y="163431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648151" y="109305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3517145" y="514470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3517145" y="460344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35" name="直線コネクタ 34"/>
          <p:cNvCxnSpPr/>
          <p:nvPr userDrawn="1"/>
        </p:nvCxnSpPr>
        <p:spPr>
          <a:xfrm flipH="1">
            <a:off x="7193" y="2791178"/>
            <a:ext cx="80123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86569" y="578034"/>
            <a:ext cx="603067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5" grpId="0" animBg="1"/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フローチャート: データ 19"/>
          <p:cNvSpPr/>
          <p:nvPr userDrawn="1"/>
        </p:nvSpPr>
        <p:spPr>
          <a:xfrm>
            <a:off x="3424072" y="2668224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405326" y="1093050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平行四辺形 25"/>
          <p:cNvSpPr/>
          <p:nvPr userDrawn="1"/>
        </p:nvSpPr>
        <p:spPr>
          <a:xfrm flipH="1">
            <a:off x="3438677" y="3210525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データ 26"/>
          <p:cNvSpPr/>
          <p:nvPr userDrawn="1"/>
        </p:nvSpPr>
        <p:spPr>
          <a:xfrm>
            <a:off x="6443668" y="4785700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平行四辺形 27"/>
          <p:cNvSpPr/>
          <p:nvPr userDrawn="1"/>
        </p:nvSpPr>
        <p:spPr>
          <a:xfrm flipH="1">
            <a:off x="6465943" y="5328001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: データ 28"/>
          <p:cNvSpPr/>
          <p:nvPr userDrawn="1"/>
        </p:nvSpPr>
        <p:spPr>
          <a:xfrm>
            <a:off x="9470934" y="6903176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 flipH="1">
            <a:off x="9476256" y="7445477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 flipH="1">
            <a:off x="405326" y="1093050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平行四辺形 31"/>
          <p:cNvSpPr/>
          <p:nvPr userDrawn="1"/>
        </p:nvSpPr>
        <p:spPr>
          <a:xfrm flipH="1">
            <a:off x="3438677" y="3210524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平行四辺形 32"/>
          <p:cNvSpPr/>
          <p:nvPr userDrawn="1"/>
        </p:nvSpPr>
        <p:spPr>
          <a:xfrm flipH="1">
            <a:off x="6465943" y="5328000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9470934" y="7445476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60201" y="1269410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</a:t>
            </a:r>
            <a:endParaRPr 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008647" y="3383823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</a:t>
            </a:r>
            <a:endParaRPr 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035913" y="5501300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</a:t>
            </a:r>
            <a:endParaRPr lang="en-US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040904" y="7618775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0</a:t>
            </a:r>
            <a:endParaRPr 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167431" y="1002439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38450" y="1723122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219874" y="3119913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490893" y="3840596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206875" y="5237390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477894" y="5958073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225141" y="73548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496160" y="8075548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0069" y="5671751"/>
            <a:ext cx="6088231" cy="209061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0069" y="7798795"/>
            <a:ext cx="7658042" cy="157517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49" name="直線コネクタ 48"/>
          <p:cNvCxnSpPr/>
          <p:nvPr userDrawn="1"/>
        </p:nvCxnSpPr>
        <p:spPr>
          <a:xfrm>
            <a:off x="0" y="7708785"/>
            <a:ext cx="8288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9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平行四辺形 5"/>
          <p:cNvSpPr/>
          <p:nvPr userDrawn="1"/>
        </p:nvSpPr>
        <p:spPr>
          <a:xfrm>
            <a:off x="852615" y="2488885"/>
            <a:ext cx="16852860" cy="2436785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>
            <a:off x="617837" y="3856113"/>
            <a:ext cx="17087638" cy="1307555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平行四辺形 6"/>
          <p:cNvSpPr/>
          <p:nvPr userDrawn="1"/>
        </p:nvSpPr>
        <p:spPr>
          <a:xfrm flipV="1">
            <a:off x="617837" y="5219033"/>
            <a:ext cx="17087638" cy="1307555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平行四辺形 5"/>
          <p:cNvSpPr/>
          <p:nvPr userDrawn="1"/>
        </p:nvSpPr>
        <p:spPr>
          <a:xfrm flipV="1">
            <a:off x="852615" y="5458626"/>
            <a:ext cx="16852860" cy="2436785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0448351" y="275310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448351" y="410496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0448351" y="545682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0448351" y="6808685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1316140" y="2566146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1316140" y="39352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316140" y="529817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316140" y="666160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42306" y="2488886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2306" y="5784005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6" grpId="0"/>
      <p:bldP spid="17" grpId="0"/>
      <p:bldP spid="18" grpId="0"/>
      <p:bldP spid="19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コネクタ 32"/>
          <p:cNvCxnSpPr/>
          <p:nvPr userDrawn="1"/>
        </p:nvCxnSpPr>
        <p:spPr>
          <a:xfrm flipH="1">
            <a:off x="7192" y="7631705"/>
            <a:ext cx="92594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5"/>
          <p:cNvSpPr/>
          <p:nvPr userDrawn="1"/>
        </p:nvSpPr>
        <p:spPr>
          <a:xfrm rot="18000000">
            <a:off x="7641771" y="8548321"/>
            <a:ext cx="2942561" cy="1447590"/>
          </a:xfrm>
          <a:custGeom>
            <a:avLst/>
            <a:gdLst/>
            <a:ahLst/>
            <a:cxnLst/>
            <a:rect l="l" t="t" r="r" b="b"/>
            <a:pathLst>
              <a:path w="2942561" h="1447590">
                <a:moveTo>
                  <a:pt x="2942561" y="0"/>
                </a:moveTo>
                <a:lnTo>
                  <a:pt x="2942561" y="1447590"/>
                </a:lnTo>
                <a:lnTo>
                  <a:pt x="2024614" y="1447590"/>
                </a:lnTo>
                <a:cubicBezTo>
                  <a:pt x="1725966" y="1164530"/>
                  <a:pt x="1322349" y="991867"/>
                  <a:pt x="878406" y="991867"/>
                </a:cubicBezTo>
                <a:cubicBezTo>
                  <a:pt x="741840" y="991867"/>
                  <a:pt x="609089" y="1008206"/>
                  <a:pt x="482485" y="1040920"/>
                </a:cubicBezTo>
                <a:lnTo>
                  <a:pt x="0" y="205230"/>
                </a:lnTo>
                <a:cubicBezTo>
                  <a:pt x="254597" y="364578"/>
                  <a:pt x="555858" y="455722"/>
                  <a:pt x="878406" y="455722"/>
                </a:cubicBezTo>
                <a:cubicBezTo>
                  <a:pt x="1322350" y="455722"/>
                  <a:pt x="1725965" y="283060"/>
                  <a:pt x="2024613" y="0"/>
                </a:cubicBez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5"/>
          <p:cNvSpPr/>
          <p:nvPr userDrawn="1"/>
        </p:nvSpPr>
        <p:spPr>
          <a:xfrm rot="8100000">
            <a:off x="7041556" y="3905431"/>
            <a:ext cx="2869913" cy="1006333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5"/>
          <p:cNvSpPr/>
          <p:nvPr userDrawn="1"/>
        </p:nvSpPr>
        <p:spPr>
          <a:xfrm rot="2864116">
            <a:off x="7402105" y="2013750"/>
            <a:ext cx="2402012" cy="842264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8642661" y="2531946"/>
            <a:ext cx="1726122" cy="17261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02116" y="824546"/>
            <a:ext cx="1474395" cy="147439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 rot="2700000">
            <a:off x="6865970" y="6128846"/>
            <a:ext cx="3248068" cy="1138933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307812" y="4514532"/>
            <a:ext cx="1978401" cy="19784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661660" y="6876764"/>
            <a:ext cx="2330114" cy="23301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円弧 16"/>
          <p:cNvSpPr/>
          <p:nvPr userDrawn="1"/>
        </p:nvSpPr>
        <p:spPr>
          <a:xfrm rot="2700000">
            <a:off x="8595702" y="2404897"/>
            <a:ext cx="1980219" cy="1980219"/>
          </a:xfrm>
          <a:prstGeom prst="arc">
            <a:avLst>
              <a:gd name="adj1" fmla="val 16200000"/>
              <a:gd name="adj2" fmla="val 20392033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弧 17"/>
          <p:cNvSpPr/>
          <p:nvPr userDrawn="1"/>
        </p:nvSpPr>
        <p:spPr>
          <a:xfrm rot="2700000">
            <a:off x="6822804" y="627945"/>
            <a:ext cx="1883035" cy="1883035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弧 18"/>
          <p:cNvSpPr/>
          <p:nvPr userDrawn="1"/>
        </p:nvSpPr>
        <p:spPr>
          <a:xfrm rot="2700000">
            <a:off x="8457163" y="6669875"/>
            <a:ext cx="2766089" cy="2766089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/>
          <p:cNvSpPr/>
          <p:nvPr userDrawn="1"/>
        </p:nvSpPr>
        <p:spPr>
          <a:xfrm rot="2700000">
            <a:off x="6126781" y="4311196"/>
            <a:ext cx="2385072" cy="2385072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8420753" y="869551"/>
            <a:ext cx="162029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10297470" y="2669751"/>
            <a:ext cx="84052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>
            <a:off x="8185585" y="4649971"/>
            <a:ext cx="2532147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>
            <a:off x="10851023" y="7035236"/>
            <a:ext cx="472552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088311" y="3279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1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088311" y="1048045"/>
            <a:ext cx="6165685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6569" y="5418561"/>
            <a:ext cx="603067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583" y="7676465"/>
            <a:ext cx="7397498" cy="19675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6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1168431" y="21281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7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168431" y="2848245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0763386" y="410838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0763386" y="4828465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438461" y="6493650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4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438461" y="7213730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6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395177" y="1183060"/>
            <a:ext cx="712914" cy="7129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9089200" y="2978484"/>
            <a:ext cx="833044" cy="8330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6783267" y="4988806"/>
            <a:ext cx="1009789" cy="10097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9188211" y="7438755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2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3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8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2" grpId="0" animBg="1"/>
      <p:bldP spid="5" grpId="0" animBg="1"/>
      <p:bldP spid="6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  <p:bldP spid="48" grpId="0"/>
      <p:bldP spid="49" grpId="0"/>
      <p:bldP spid="50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 userDrawn="1"/>
        </p:nvCxnSpPr>
        <p:spPr>
          <a:xfrm>
            <a:off x="-135015" y="1003040"/>
            <a:ext cx="18594256" cy="7661476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 userDrawn="1"/>
        </p:nvSpPr>
        <p:spPr>
          <a:xfrm>
            <a:off x="3876495" y="1825616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443629" y="417975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 userDrawn="1"/>
        </p:nvSpPr>
        <p:spPr>
          <a:xfrm>
            <a:off x="3041432" y="749270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 userDrawn="1"/>
        </p:nvSpPr>
        <p:spPr>
          <a:xfrm>
            <a:off x="7341880" y="3253290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 userDrawn="1"/>
        </p:nvSpPr>
        <p:spPr>
          <a:xfrm>
            <a:off x="10839784" y="4705936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 userDrawn="1"/>
        </p:nvSpPr>
        <p:spPr>
          <a:xfrm>
            <a:off x="14376272" y="6088605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 userDrawn="1"/>
        </p:nvSpPr>
        <p:spPr>
          <a:xfrm>
            <a:off x="6487910" y="217317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 userDrawn="1"/>
        </p:nvSpPr>
        <p:spPr>
          <a:xfrm>
            <a:off x="9953295" y="361333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 userDrawn="1"/>
        </p:nvSpPr>
        <p:spPr>
          <a:xfrm>
            <a:off x="13463686" y="5098495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 userDrawn="1"/>
        </p:nvSpPr>
        <p:spPr>
          <a:xfrm>
            <a:off x="16974075" y="649365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86569" y="5418561"/>
            <a:ext cx="67576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0582" y="7676465"/>
            <a:ext cx="8792653" cy="169750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79" name="直線コネクタ 78"/>
          <p:cNvCxnSpPr/>
          <p:nvPr userDrawn="1"/>
        </p:nvCxnSpPr>
        <p:spPr>
          <a:xfrm flipH="1">
            <a:off x="7193" y="7631705"/>
            <a:ext cx="940604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直角三角形 81"/>
          <p:cNvSpPr/>
          <p:nvPr userDrawn="1"/>
        </p:nvSpPr>
        <p:spPr>
          <a:xfrm rot="14829042">
            <a:off x="-60390" y="-726067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直角三角形 82"/>
          <p:cNvSpPr/>
          <p:nvPr userDrawn="1"/>
        </p:nvSpPr>
        <p:spPr>
          <a:xfrm rot="14829042">
            <a:off x="801897" y="-726067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直角三角形 83"/>
          <p:cNvSpPr/>
          <p:nvPr userDrawn="1"/>
        </p:nvSpPr>
        <p:spPr>
          <a:xfrm rot="14829042">
            <a:off x="1596010" y="-726067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直角三角形 84"/>
          <p:cNvSpPr/>
          <p:nvPr userDrawn="1"/>
        </p:nvSpPr>
        <p:spPr>
          <a:xfrm rot="14829042">
            <a:off x="2364596" y="-726068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 userDrawn="1"/>
        </p:nvSpPr>
        <p:spPr>
          <a:xfrm>
            <a:off x="3337561" y="95193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bg1"/>
                </a:solidFill>
              </a:rPr>
              <a:t>1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 userDrawn="1"/>
        </p:nvSpPr>
        <p:spPr>
          <a:xfrm>
            <a:off x="6776819" y="237583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bg1"/>
                </a:solidFill>
              </a:rPr>
              <a:t>2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 userDrawn="1"/>
        </p:nvSpPr>
        <p:spPr>
          <a:xfrm>
            <a:off x="10242204" y="381599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bg1"/>
                </a:solidFill>
              </a:rPr>
              <a:t>3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 userDrawn="1"/>
        </p:nvSpPr>
        <p:spPr>
          <a:xfrm>
            <a:off x="13752595" y="530116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bg1"/>
                </a:solidFill>
              </a:rPr>
              <a:t>4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 userDrawn="1"/>
        </p:nvSpPr>
        <p:spPr>
          <a:xfrm>
            <a:off x="17262984" y="669631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bg1"/>
                </a:solidFill>
              </a:rPr>
              <a:t>5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816155" y="82302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265280" y="225421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728018" y="369876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0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228569" y="513453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0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4748798" y="6517199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7 0.08735 L 0.18751 0.2966 " pathEditMode="fixed" rAng="0" ptsTypes="AA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78 0.10478 L 0.32908 0.43364 " pathEditMode="fixed" rAng="0" ptsTypes="AA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1179 L 0.47517 0.57361 " pathEditMode="fixed" rAng="0" ptsTypes="AA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3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50"/>
                            </p:stCondLst>
                            <p:childTnLst>
                              <p:par>
                                <p:cTn id="107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5 0.13549 L 0.625 0.71358 " pathEditMode="fixed" rAng="0" ptsTypes="AA">
                                      <p:cBhvr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22" y="28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4" grpId="0" animBg="1"/>
      <p:bldP spid="63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辺形 40"/>
          <p:cNvSpPr/>
          <p:nvPr userDrawn="1"/>
        </p:nvSpPr>
        <p:spPr>
          <a:xfrm flipH="1">
            <a:off x="5569508" y="4810212"/>
            <a:ext cx="10992880" cy="1528805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平行四辺形 39"/>
          <p:cNvSpPr/>
          <p:nvPr userDrawn="1"/>
        </p:nvSpPr>
        <p:spPr>
          <a:xfrm flipH="1">
            <a:off x="4527421" y="2791941"/>
            <a:ext cx="10992880" cy="1545282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平行四辺形 38"/>
          <p:cNvSpPr/>
          <p:nvPr userDrawn="1"/>
        </p:nvSpPr>
        <p:spPr>
          <a:xfrm flipH="1">
            <a:off x="3460621" y="786028"/>
            <a:ext cx="10992880" cy="1549400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2806700" y="0"/>
            <a:ext cx="4330700" cy="7645400"/>
          </a:xfrm>
          <a:prstGeom prst="parallelogram">
            <a:avLst>
              <a:gd name="adj" fmla="val 92507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12" hasCustomPrompt="1"/>
          </p:nvPr>
        </p:nvSpPr>
        <p:spPr>
          <a:xfrm>
            <a:off x="791263" y="659441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7129650" y="7631705"/>
            <a:ext cx="111567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図プレースホルダー 21"/>
          <p:cNvSpPr>
            <a:spLocks noGrp="1"/>
          </p:cNvSpPr>
          <p:nvPr>
            <p:ph type="pic" sz="quarter" idx="13" hasCustomPrompt="1"/>
          </p:nvPr>
        </p:nvSpPr>
        <p:spPr>
          <a:xfrm>
            <a:off x="1827501" y="2662163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14" hasCustomPrompt="1"/>
          </p:nvPr>
        </p:nvSpPr>
        <p:spPr>
          <a:xfrm>
            <a:off x="2883835" y="4664886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52996" y="6535716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252996" y="7761288"/>
            <a:ext cx="10081120" cy="15197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 altLang="ja-JP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233238" y="872448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285045" y="2852669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348473" y="4877894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4324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9" grpId="0" animBg="1"/>
      <p:bldP spid="34" grpId="0" animBg="1"/>
      <p:bldP spid="22" grpId="0"/>
      <p:bldP spid="23" grpId="0"/>
      <p:bldP spid="24" grpId="0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コネクタ 24"/>
          <p:cNvCxnSpPr/>
          <p:nvPr userDrawn="1"/>
        </p:nvCxnSpPr>
        <p:spPr>
          <a:xfrm flipH="1">
            <a:off x="0" y="2414064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48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2280575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42789" y="1318075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787588" y="3273388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787588" y="2693958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787588" y="5266996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787588" y="4687566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87588" y="7303740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787588" y="672431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8" name="ホームベース 27"/>
          <p:cNvSpPr/>
          <p:nvPr userDrawn="1"/>
        </p:nvSpPr>
        <p:spPr>
          <a:xfrm>
            <a:off x="6307891" y="2890043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ホームベース 30"/>
          <p:cNvSpPr/>
          <p:nvPr userDrawn="1"/>
        </p:nvSpPr>
        <p:spPr>
          <a:xfrm>
            <a:off x="6307891" y="4883651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6307891" y="69203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0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animBg="1"/>
      <p:bldP spid="34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48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2280575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42789" y="5413530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72876" y="6763679"/>
            <a:ext cx="10891210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/>
          <p:cNvSpPr/>
          <p:nvPr userDrawn="1"/>
        </p:nvSpPr>
        <p:spPr>
          <a:xfrm>
            <a:off x="511092" y="6268625"/>
            <a:ext cx="8685965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>
            <a:off x="293200" y="6268625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平行四辺形 4"/>
          <p:cNvSpPr/>
          <p:nvPr userDrawn="1"/>
        </p:nvSpPr>
        <p:spPr>
          <a:xfrm>
            <a:off x="1906247" y="2083160"/>
            <a:ext cx="6660739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>
            <a:off x="1696178" y="2083160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平行四辺形 9"/>
          <p:cNvSpPr/>
          <p:nvPr userDrawn="1"/>
        </p:nvSpPr>
        <p:spPr>
          <a:xfrm>
            <a:off x="1186167" y="4175893"/>
            <a:ext cx="7650850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 userDrawn="1"/>
        </p:nvSpPr>
        <p:spPr>
          <a:xfrm>
            <a:off x="976098" y="4175892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 userDrawn="1"/>
        </p:nvCxnSpPr>
        <p:spPr>
          <a:xfrm flipH="1">
            <a:off x="9006996" y="4773424"/>
            <a:ext cx="927941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15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7463342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258441" y="2038155"/>
            <a:ext cx="6750750" cy="27273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258440" y="4929936"/>
            <a:ext cx="6480721" cy="349892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 altLang="ja-JP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543098" y="2263180"/>
            <a:ext cx="4583730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906247" y="4342423"/>
            <a:ext cx="5239692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 altLang="ja-JP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276177" y="6435155"/>
            <a:ext cx="5869762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  <a:p>
            <a:pPr lvl="0"/>
            <a:endParaRPr lang="en-US" altLang="ja-JP"/>
          </a:p>
        </p:txBody>
      </p:sp>
      <p:sp>
        <p:nvSpPr>
          <p:cNvPr id="20" name="涙形 19"/>
          <p:cNvSpPr/>
          <p:nvPr userDrawn="1"/>
        </p:nvSpPr>
        <p:spPr>
          <a:xfrm rot="5400000">
            <a:off x="1752351" y="1322658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970642" y="146696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accent1"/>
                </a:solidFill>
              </a:rPr>
              <a:t>1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23" name="涙形 22"/>
          <p:cNvSpPr/>
          <p:nvPr userDrawn="1"/>
        </p:nvSpPr>
        <p:spPr>
          <a:xfrm rot="5400000">
            <a:off x="1057372" y="3368912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1275663" y="351321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accent1"/>
                </a:solidFill>
              </a:rPr>
              <a:t>2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27" name="涙形 26"/>
          <p:cNvSpPr/>
          <p:nvPr userDrawn="1"/>
        </p:nvSpPr>
        <p:spPr>
          <a:xfrm rot="5400000">
            <a:off x="382297" y="5461645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600588" y="5605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accent1"/>
                </a:solidFill>
              </a:rPr>
              <a:t>3</a:t>
            </a:r>
            <a:endParaRPr kumimoji="1" lang="ja-JP" alt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5" grpId="0" animBg="1"/>
      <p:bldP spid="30" grpId="0" animBg="1"/>
      <p:bldP spid="10" grpId="0" animBg="1"/>
      <p:bldP spid="8" grpId="0" animBg="1"/>
      <p:bldP spid="24" grpId="0"/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3" grpId="0" animBg="1"/>
      <p:bldP spid="25" grpId="0"/>
      <p:bldP spid="27" grpId="0" animBg="1"/>
      <p:bldP spid="28" grpId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284" y="510933"/>
            <a:ext cx="3820508" cy="9260434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044" y="145309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9728271" y="247805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7251" y="5413530"/>
            <a:ext cx="8595955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47250" y="6763679"/>
            <a:ext cx="8595955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3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57941" y="1700618"/>
            <a:ext cx="10396155" cy="324036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7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57941" y="4985982"/>
            <a:ext cx="10396155" cy="330786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3458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325329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31" y="868025"/>
            <a:ext cx="5715635" cy="81266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3834097"/>
            <a:ext cx="2533388" cy="5160606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048686" y="4501463"/>
            <a:ext cx="2160588" cy="3825875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3456428" y="1646033"/>
            <a:ext cx="4937841" cy="65706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098201" y="1273071"/>
            <a:ext cx="8730970" cy="19881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0" name="ホームベース 19"/>
          <p:cNvSpPr/>
          <p:nvPr userDrawn="1"/>
        </p:nvSpPr>
        <p:spPr>
          <a:xfrm>
            <a:off x="9158564" y="371940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638261" y="4102749"/>
            <a:ext cx="8190910" cy="18958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38261" y="3523320"/>
            <a:ext cx="819091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5" name="ホームベース 24"/>
          <p:cNvSpPr/>
          <p:nvPr userDrawn="1"/>
        </p:nvSpPr>
        <p:spPr>
          <a:xfrm>
            <a:off x="9158564" y="6361320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38261" y="6744664"/>
            <a:ext cx="8190910" cy="18958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638261" y="6165235"/>
            <a:ext cx="819091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31" y="868025"/>
            <a:ext cx="5715635" cy="81266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3834097"/>
            <a:ext cx="2533388" cy="5160606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048686" y="4501463"/>
            <a:ext cx="2160588" cy="3825875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3456428" y="1646033"/>
            <a:ext cx="4937841" cy="65706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008191" y="5413530"/>
            <a:ext cx="8505945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038278" y="6763679"/>
            <a:ext cx="8520863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2" grpId="0"/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and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477556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88412" y="1993151"/>
            <a:ext cx="6840760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63" y="1700461"/>
            <a:ext cx="7911618" cy="6409096"/>
          </a:xfrm>
          <a:prstGeom prst="rect">
            <a:avLst/>
          </a:prstGeom>
        </p:spPr>
      </p:pic>
      <p:sp>
        <p:nvSpPr>
          <p:cNvPr id="13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097428" y="1970491"/>
            <a:ext cx="7335815" cy="4056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13" y="4128186"/>
            <a:ext cx="2044962" cy="4165664"/>
          </a:xfrm>
          <a:prstGeom prst="rect">
            <a:avLst/>
          </a:prstGeom>
        </p:spPr>
      </p:pic>
      <p:sp>
        <p:nvSpPr>
          <p:cNvPr id="15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097026" y="4658443"/>
            <a:ext cx="1709737" cy="31051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988411" y="4905010"/>
            <a:ext cx="6840759" cy="35238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5" grpId="0"/>
      <p:bldP spid="20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043600"/>
            <a:ext cx="18286413" cy="2070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76" y="462980"/>
            <a:ext cx="7911618" cy="64090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231" y="1425361"/>
            <a:ext cx="3830770" cy="54467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6" y="2706412"/>
            <a:ext cx="2044962" cy="416566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2862839" y="3236669"/>
            <a:ext cx="1709737" cy="31051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4957741" y="733010"/>
            <a:ext cx="7335815" cy="4056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2743606" y="1948145"/>
            <a:ext cx="3285365" cy="441049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48729" y="6980806"/>
            <a:ext cx="14188955" cy="10880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514859" y="8248845"/>
            <a:ext cx="15256695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0" grpId="0"/>
      <p:bldP spid="11" grpId="0"/>
      <p:bldP spid="1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図プレースホルダー 4"/>
          <p:cNvSpPr>
            <a:spLocks noGrp="1"/>
          </p:cNvSpPr>
          <p:nvPr>
            <p:ph type="pic" sz="quarter" idx="16" hasCustomPrompt="1"/>
          </p:nvPr>
        </p:nvSpPr>
        <p:spPr>
          <a:xfrm>
            <a:off x="2932154" y="3883722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0" name="図プレースホルダー 4"/>
          <p:cNvSpPr>
            <a:spLocks noGrp="1"/>
          </p:cNvSpPr>
          <p:nvPr>
            <p:ph type="pic" sz="quarter" idx="17" hasCustomPrompt="1"/>
          </p:nvPr>
        </p:nvSpPr>
        <p:spPr>
          <a:xfrm>
            <a:off x="5407429" y="3883722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5" name="図プレースホルダー 4"/>
          <p:cNvSpPr>
            <a:spLocks noGrp="1"/>
          </p:cNvSpPr>
          <p:nvPr>
            <p:ph type="pic" sz="quarter" idx="22" hasCustomPrompt="1"/>
          </p:nvPr>
        </p:nvSpPr>
        <p:spPr>
          <a:xfrm>
            <a:off x="7882704" y="6358635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9" name="図プレースホルダー 4"/>
          <p:cNvSpPr>
            <a:spLocks noGrp="1"/>
          </p:cNvSpPr>
          <p:nvPr>
            <p:ph type="pic" sz="quarter" idx="26" hasCustomPrompt="1"/>
          </p:nvPr>
        </p:nvSpPr>
        <p:spPr>
          <a:xfrm>
            <a:off x="457241" y="3883360"/>
            <a:ext cx="2474913" cy="2474913"/>
          </a:xfr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20" name="図プレースホルダー 4"/>
          <p:cNvSpPr>
            <a:spLocks noGrp="1"/>
          </p:cNvSpPr>
          <p:nvPr>
            <p:ph type="pic" sz="quarter" idx="27" hasCustomPrompt="1"/>
          </p:nvPr>
        </p:nvSpPr>
        <p:spPr>
          <a:xfrm>
            <a:off x="2932516" y="140808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</a:p>
          <a:p>
            <a:r>
              <a:rPr kumimoji="1" lang="en-US" altLang="ja-JP"/>
              <a:t>(or blank)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21" name="図プレースホルダー 4"/>
          <p:cNvSpPr>
            <a:spLocks noGrp="1"/>
          </p:cNvSpPr>
          <p:nvPr>
            <p:ph type="pic" sz="quarter" idx="28" hasCustomPrompt="1"/>
          </p:nvPr>
        </p:nvSpPr>
        <p:spPr>
          <a:xfrm>
            <a:off x="5407791" y="1408085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22" name="図プレースホルダー 4"/>
          <p:cNvSpPr>
            <a:spLocks noGrp="1"/>
          </p:cNvSpPr>
          <p:nvPr>
            <p:ph type="pic" sz="quarter" idx="29" hasCustomPrompt="1"/>
          </p:nvPr>
        </p:nvSpPr>
        <p:spPr>
          <a:xfrm>
            <a:off x="7883066" y="1408085"/>
            <a:ext cx="2474913" cy="2474913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23" name="図プレースホルダー 4"/>
          <p:cNvSpPr>
            <a:spLocks noGrp="1"/>
          </p:cNvSpPr>
          <p:nvPr>
            <p:ph type="pic" sz="quarter" idx="30" hasCustomPrompt="1"/>
          </p:nvPr>
        </p:nvSpPr>
        <p:spPr>
          <a:xfrm>
            <a:off x="10358341" y="1408447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2734" y="4032082"/>
            <a:ext cx="9451050" cy="110657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153096" y="5008485"/>
            <a:ext cx="9496055" cy="10801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0" name="図プレースホルダー 4"/>
          <p:cNvSpPr>
            <a:spLocks noGrp="1"/>
          </p:cNvSpPr>
          <p:nvPr>
            <p:ph type="pic" sz="quarter" idx="33" hasCustomPrompt="1"/>
          </p:nvPr>
        </p:nvSpPr>
        <p:spPr>
          <a:xfrm>
            <a:off x="2932154" y="6358635"/>
            <a:ext cx="2474913" cy="2474913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31" name="図プレースホルダー 4"/>
          <p:cNvSpPr>
            <a:spLocks noGrp="1"/>
          </p:cNvSpPr>
          <p:nvPr>
            <p:ph type="pic" sz="quarter" idx="34" hasCustomPrompt="1"/>
          </p:nvPr>
        </p:nvSpPr>
        <p:spPr>
          <a:xfrm>
            <a:off x="5407429" y="635863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32" name="図プレースホルダー 4"/>
          <p:cNvSpPr>
            <a:spLocks noGrp="1"/>
          </p:cNvSpPr>
          <p:nvPr>
            <p:ph type="pic" sz="quarter" idx="35" hasCustomPrompt="1"/>
          </p:nvPr>
        </p:nvSpPr>
        <p:spPr>
          <a:xfrm>
            <a:off x="15308891" y="6358635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33" name="図プレースホルダー 4"/>
          <p:cNvSpPr>
            <a:spLocks noGrp="1"/>
          </p:cNvSpPr>
          <p:nvPr>
            <p:ph type="pic" sz="quarter" idx="36" hasCustomPrompt="1"/>
          </p:nvPr>
        </p:nvSpPr>
        <p:spPr>
          <a:xfrm>
            <a:off x="10358341" y="6358635"/>
            <a:ext cx="2474913" cy="24749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34" name="図プレースホルダー 4"/>
          <p:cNvSpPr>
            <a:spLocks noGrp="1"/>
          </p:cNvSpPr>
          <p:nvPr>
            <p:ph type="pic" sz="quarter" idx="37" hasCustomPrompt="1"/>
          </p:nvPr>
        </p:nvSpPr>
        <p:spPr>
          <a:xfrm>
            <a:off x="12833616" y="635863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1" y="0"/>
            <a:ext cx="502246" cy="1028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直線コネクタ 9"/>
          <p:cNvCxnSpPr/>
          <p:nvPr userDrawn="1"/>
        </p:nvCxnSpPr>
        <p:spPr>
          <a:xfrm flipH="1">
            <a:off x="0" y="477556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430095" y="1993151"/>
            <a:ext cx="8399077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430095" y="4905010"/>
            <a:ext cx="8399076" cy="35238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412236" y="0"/>
            <a:ext cx="8730970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6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67024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016594" y="365037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666165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5965308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317027" y="365037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603894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41183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411832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603894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6038947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38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43762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39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43762"/>
            <a:ext cx="527050" cy="52705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40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43762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41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24228" y="4378415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42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436430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7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 animBg="1"/>
      <p:bldP spid="41" grpId="0" animBg="1"/>
      <p:bldP spid="42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2" name="六角形 31"/>
          <p:cNvSpPr/>
          <p:nvPr userDrawn="1"/>
        </p:nvSpPr>
        <p:spPr>
          <a:xfrm rot="5400000">
            <a:off x="5939381" y="2737528"/>
            <a:ext cx="6406062" cy="5522467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8120711" y="1395630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>
            <a:off x="10853396" y="288079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10853396" y="603114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20711" y="756131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5368565" y="603114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5368565" y="2872462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982966" y="4950496"/>
            <a:ext cx="4275475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485100" y="3405437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216912" y="188235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953207" y="3405437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468377" y="654870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936484" y="654870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216912" y="807887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52" name="円弧 51"/>
          <p:cNvSpPr/>
          <p:nvPr userDrawn="1"/>
        </p:nvSpPr>
        <p:spPr>
          <a:xfrm rot="2700000">
            <a:off x="7976000" y="1249736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/>
          <p:cNvCxnSpPr>
            <a:stCxn id="52" idx="0"/>
          </p:cNvCxnSpPr>
          <p:nvPr userDrawn="1"/>
        </p:nvCxnSpPr>
        <p:spPr>
          <a:xfrm>
            <a:off x="9956746" y="1589578"/>
            <a:ext cx="56515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弧 59"/>
          <p:cNvSpPr/>
          <p:nvPr userDrawn="1"/>
        </p:nvSpPr>
        <p:spPr>
          <a:xfrm rot="2700000">
            <a:off x="10706500" y="2712080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/>
          <p:cNvCxnSpPr>
            <a:stCxn id="60" idx="0"/>
          </p:cNvCxnSpPr>
          <p:nvPr userDrawn="1"/>
        </p:nvCxnSpPr>
        <p:spPr>
          <a:xfrm>
            <a:off x="12687246" y="3051922"/>
            <a:ext cx="50038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弧 62"/>
          <p:cNvSpPr/>
          <p:nvPr userDrawn="1"/>
        </p:nvSpPr>
        <p:spPr>
          <a:xfrm rot="2700000">
            <a:off x="10706500" y="587076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4" name="直線コネクタ 63"/>
          <p:cNvCxnSpPr/>
          <p:nvPr userDrawn="1"/>
        </p:nvCxnSpPr>
        <p:spPr>
          <a:xfrm>
            <a:off x="12687246" y="6210605"/>
            <a:ext cx="50038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円弧 69"/>
          <p:cNvSpPr/>
          <p:nvPr userDrawn="1"/>
        </p:nvSpPr>
        <p:spPr>
          <a:xfrm rot="18900000" flipH="1">
            <a:off x="5212902" y="2712080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/>
          <p:cNvCxnSpPr>
            <a:stCxn id="70" idx="0"/>
          </p:cNvCxnSpPr>
          <p:nvPr userDrawn="1"/>
        </p:nvCxnSpPr>
        <p:spPr>
          <a:xfrm flipH="1">
            <a:off x="520700" y="3051922"/>
            <a:ext cx="50320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円弧 76"/>
          <p:cNvSpPr/>
          <p:nvPr userDrawn="1"/>
        </p:nvSpPr>
        <p:spPr>
          <a:xfrm rot="18900000" flipH="1">
            <a:off x="5212902" y="587076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>
            <a:stCxn id="77" idx="0"/>
          </p:cNvCxnSpPr>
          <p:nvPr userDrawn="1"/>
        </p:nvCxnSpPr>
        <p:spPr>
          <a:xfrm flipH="1">
            <a:off x="520700" y="6210605"/>
            <a:ext cx="50320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弧 79"/>
          <p:cNvSpPr/>
          <p:nvPr userDrawn="1"/>
        </p:nvSpPr>
        <p:spPr>
          <a:xfrm rot="2700000" flipH="1" flipV="1">
            <a:off x="7943402" y="742633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コネクタ 80"/>
          <p:cNvCxnSpPr>
            <a:stCxn id="80" idx="0"/>
          </p:cNvCxnSpPr>
          <p:nvPr userDrawn="1"/>
        </p:nvCxnSpPr>
        <p:spPr>
          <a:xfrm flipH="1">
            <a:off x="2476500" y="9407079"/>
            <a:ext cx="58067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405071" y="1702393"/>
            <a:ext cx="5203230" cy="84733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3095883" y="3203596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3108583" y="634050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2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96391" y="320285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5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20700" y="635320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6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2619971" y="8433393"/>
            <a:ext cx="5203230" cy="847338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9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57200" y="353667"/>
            <a:ext cx="6769100" cy="19831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47" name="直線コネクタ 46"/>
          <p:cNvCxnSpPr/>
          <p:nvPr userDrawn="1"/>
        </p:nvCxnSpPr>
        <p:spPr>
          <a:xfrm flipH="1">
            <a:off x="-793" y="2372533"/>
            <a:ext cx="746358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0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5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5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5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5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5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60" grpId="0" animBg="1"/>
      <p:bldP spid="63" grpId="0" animBg="1"/>
      <p:bldP spid="70" grpId="0" animBg="1"/>
      <p:bldP spid="77" grpId="0" animBg="1"/>
      <p:bldP spid="80" grpId="0" animBg="1"/>
      <p:bldP spid="8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570413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3714413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4570413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9144000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6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13714413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TEXT</a:t>
            </a:r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21" hasCustomPrompt="1"/>
          </p:nvPr>
        </p:nvSpPr>
        <p:spPr>
          <a:xfrm>
            <a:off x="4570413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TEXT</a:t>
            </a:r>
            <a:endParaRPr kumimoji="1" lang="ja-JP" altLang="en-US"/>
          </a:p>
        </p:txBody>
      </p:sp>
      <p:sp>
        <p:nvSpPr>
          <p:cNvPr id="20" name="テキスト プレースホルダー 17"/>
          <p:cNvSpPr>
            <a:spLocks noGrp="1"/>
          </p:cNvSpPr>
          <p:nvPr>
            <p:ph type="body" sz="quarter" idx="22" hasCustomPrompt="1"/>
          </p:nvPr>
        </p:nvSpPr>
        <p:spPr>
          <a:xfrm>
            <a:off x="9142413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TEXT</a:t>
            </a:r>
            <a:endParaRPr kumimoji="1" lang="ja-JP" altLang="en-US"/>
          </a:p>
        </p:txBody>
      </p:sp>
      <p:sp>
        <p:nvSpPr>
          <p:cNvPr id="21" name="テキスト プレースホルダー 17"/>
          <p:cNvSpPr>
            <a:spLocks noGrp="1"/>
          </p:cNvSpPr>
          <p:nvPr>
            <p:ph type="body" sz="quarter" idx="23" hasCustomPrompt="1"/>
          </p:nvPr>
        </p:nvSpPr>
        <p:spPr>
          <a:xfrm>
            <a:off x="13712826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TEXT</a:t>
            </a:r>
            <a:endParaRPr kumimoji="1" lang="ja-JP" altLang="en-US"/>
          </a:p>
        </p:txBody>
      </p:sp>
      <p:sp>
        <p:nvSpPr>
          <p:cNvPr id="22" name="テキスト プレースホルダー 17"/>
          <p:cNvSpPr>
            <a:spLocks noGrp="1"/>
          </p:cNvSpPr>
          <p:nvPr>
            <p:ph type="body" sz="quarter" idx="24" hasCustomPrompt="1"/>
          </p:nvPr>
        </p:nvSpPr>
        <p:spPr>
          <a:xfrm>
            <a:off x="1587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TEXT</a:t>
            </a:r>
            <a:endParaRPr kumimoji="1" lang="ja-JP" altLang="en-US"/>
          </a:p>
        </p:txBody>
      </p:sp>
      <p:sp>
        <p:nvSpPr>
          <p:cNvPr id="23" name="テキスト プレースホルダー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TEXT</a:t>
            </a:r>
            <a:endParaRPr kumimoji="1" lang="ja-JP" altLang="en-US"/>
          </a:p>
        </p:txBody>
      </p:sp>
      <p:sp>
        <p:nvSpPr>
          <p:cNvPr id="24" name="テキスト プレースホルダー 17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0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TEXT</a:t>
            </a:r>
            <a:endParaRPr kumimoji="1" lang="ja-JP" altLang="en-US"/>
          </a:p>
        </p:txBody>
      </p:sp>
      <p:sp>
        <p:nvSpPr>
          <p:cNvPr id="25" name="テキスト プレースホルダー 17"/>
          <p:cNvSpPr>
            <a:spLocks noGrp="1"/>
          </p:cNvSpPr>
          <p:nvPr>
            <p:ph type="body" sz="quarter" idx="27" hasCustomPrompt="1"/>
          </p:nvPr>
        </p:nvSpPr>
        <p:spPr>
          <a:xfrm>
            <a:off x="13714413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/>
              <a:t>TEXT</a:t>
            </a:r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27" name="直線コネクタ 26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5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2628900"/>
            <a:ext cx="18351500" cy="2959100"/>
          </a:xfrm>
          <a:custGeom>
            <a:avLst/>
            <a:gdLst>
              <a:gd name="connsiteX0" fmla="*/ 0 w 18351500"/>
              <a:gd name="connsiteY0" fmla="*/ 2959100 h 2959100"/>
              <a:gd name="connsiteX1" fmla="*/ 3606800 w 18351500"/>
              <a:gd name="connsiteY1" fmla="*/ 2959100 h 2959100"/>
              <a:gd name="connsiteX2" fmla="*/ 3606800 w 18351500"/>
              <a:gd name="connsiteY2" fmla="*/ 0 h 2959100"/>
              <a:gd name="connsiteX3" fmla="*/ 7289800 w 18351500"/>
              <a:gd name="connsiteY3" fmla="*/ 0 h 2959100"/>
              <a:gd name="connsiteX4" fmla="*/ 7289800 w 18351500"/>
              <a:gd name="connsiteY4" fmla="*/ 2159000 h 2959100"/>
              <a:gd name="connsiteX5" fmla="*/ 10998200 w 18351500"/>
              <a:gd name="connsiteY5" fmla="*/ 2159000 h 2959100"/>
              <a:gd name="connsiteX6" fmla="*/ 10998200 w 18351500"/>
              <a:gd name="connsiteY6" fmla="*/ 850900 h 2959100"/>
              <a:gd name="connsiteX7" fmla="*/ 14668500 w 18351500"/>
              <a:gd name="connsiteY7" fmla="*/ 850900 h 2959100"/>
              <a:gd name="connsiteX8" fmla="*/ 14668500 w 18351500"/>
              <a:gd name="connsiteY8" fmla="*/ 2806700 h 2959100"/>
              <a:gd name="connsiteX9" fmla="*/ 18351500 w 18351500"/>
              <a:gd name="connsiteY9" fmla="*/ 28067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51500" h="2959100">
                <a:moveTo>
                  <a:pt x="0" y="2959100"/>
                </a:moveTo>
                <a:lnTo>
                  <a:pt x="3606800" y="2959100"/>
                </a:lnTo>
                <a:lnTo>
                  <a:pt x="3606800" y="0"/>
                </a:lnTo>
                <a:lnTo>
                  <a:pt x="7289800" y="0"/>
                </a:lnTo>
                <a:lnTo>
                  <a:pt x="7289800" y="2159000"/>
                </a:lnTo>
                <a:lnTo>
                  <a:pt x="10998200" y="2159000"/>
                </a:lnTo>
                <a:lnTo>
                  <a:pt x="10998200" y="850900"/>
                </a:lnTo>
                <a:lnTo>
                  <a:pt x="14668500" y="850900"/>
                </a:lnTo>
                <a:lnTo>
                  <a:pt x="14668500" y="2806700"/>
                </a:lnTo>
                <a:lnTo>
                  <a:pt x="18351500" y="2806700"/>
                </a:lnTo>
              </a:path>
            </a:pathLst>
          </a:custGeom>
          <a:noFill/>
          <a:ln w="762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874986" y="5956564"/>
            <a:ext cx="3420380" cy="1717950"/>
            <a:chOff x="187211" y="5765810"/>
            <a:chExt cx="3420380" cy="1717950"/>
          </a:xfrm>
        </p:grpSpPr>
        <p:sp>
          <p:nvSpPr>
            <p:cNvPr id="30" name="正方形/長方形 2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" name="円/楕円 66"/>
          <p:cNvSpPr/>
          <p:nvPr userDrawn="1"/>
        </p:nvSpPr>
        <p:spPr>
          <a:xfrm>
            <a:off x="295888" y="5742032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25" hasCustomPrompt="1"/>
          </p:nvPr>
        </p:nvSpPr>
        <p:spPr>
          <a:xfrm>
            <a:off x="519121" y="5981964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410" y="4537974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23779" y="6279182"/>
            <a:ext cx="2846562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750679" y="2692769"/>
            <a:ext cx="3538537" cy="990111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069636" y="3543982"/>
            <a:ext cx="3538537" cy="990111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7408026" y="3731562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715041" y="4402958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>
            <a:off x="3759991" y="757555"/>
            <a:ext cx="3420380" cy="1717950"/>
            <a:chOff x="187211" y="5765810"/>
            <a:chExt cx="3420380" cy="1717950"/>
          </a:xfrm>
        </p:grpSpPr>
        <p:sp>
          <p:nvSpPr>
            <p:cNvPr id="36" name="正方形/長方形 3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二等辺三角形 3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197180" y="810142"/>
            <a:ext cx="2758166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grpSp>
        <p:nvGrpSpPr>
          <p:cNvPr id="40" name="グループ化 39"/>
          <p:cNvGrpSpPr/>
          <p:nvPr userDrawn="1"/>
        </p:nvGrpSpPr>
        <p:grpSpPr>
          <a:xfrm rot="10800000">
            <a:off x="11078421" y="1612650"/>
            <a:ext cx="3420380" cy="1717950"/>
            <a:chOff x="187211" y="5765810"/>
            <a:chExt cx="3420380" cy="1717950"/>
          </a:xfrm>
        </p:grpSpPr>
        <p:sp>
          <p:nvSpPr>
            <p:cNvPr id="41" name="正方形/長方形 40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二等辺三角形 41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542367" y="1665237"/>
            <a:ext cx="2731410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grpSp>
        <p:nvGrpSpPr>
          <p:cNvPr id="45" name="グループ化 44"/>
          <p:cNvGrpSpPr/>
          <p:nvPr userDrawn="1"/>
        </p:nvGrpSpPr>
        <p:grpSpPr>
          <a:xfrm>
            <a:off x="7432223" y="5200545"/>
            <a:ext cx="3420380" cy="1717950"/>
            <a:chOff x="187211" y="5765810"/>
            <a:chExt cx="3420380" cy="1717950"/>
          </a:xfrm>
        </p:grpSpPr>
        <p:sp>
          <p:nvSpPr>
            <p:cNvPr id="46" name="正方形/長方形 4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二等辺三角形 4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904047" y="5523163"/>
            <a:ext cx="2723532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grpSp>
        <p:nvGrpSpPr>
          <p:cNvPr id="59" name="グループ化 58"/>
          <p:cNvGrpSpPr/>
          <p:nvPr userDrawn="1"/>
        </p:nvGrpSpPr>
        <p:grpSpPr>
          <a:xfrm>
            <a:off x="14678821" y="5830920"/>
            <a:ext cx="3420380" cy="1717950"/>
            <a:chOff x="187211" y="5765810"/>
            <a:chExt cx="3420380" cy="1717950"/>
          </a:xfrm>
        </p:grpSpPr>
        <p:sp>
          <p:nvSpPr>
            <p:cNvPr id="60" name="正方形/長方形 5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6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5142767" y="6102738"/>
            <a:ext cx="2731410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sp>
        <p:nvSpPr>
          <p:cNvPr id="64" name="直角三角形 63"/>
          <p:cNvSpPr/>
          <p:nvPr userDrawn="1"/>
        </p:nvSpPr>
        <p:spPr>
          <a:xfrm rot="8100000">
            <a:off x="3408293" y="4036796"/>
            <a:ext cx="405045" cy="40504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直角三角形 64"/>
          <p:cNvSpPr/>
          <p:nvPr userDrawn="1"/>
        </p:nvSpPr>
        <p:spPr>
          <a:xfrm rot="18900000">
            <a:off x="14476298" y="4100467"/>
            <a:ext cx="405045" cy="40504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 userDrawn="1"/>
        </p:nvSpPr>
        <p:spPr>
          <a:xfrm>
            <a:off x="3295854" y="293608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図プレースホルダー 33"/>
          <p:cNvSpPr>
            <a:spLocks noGrp="1"/>
          </p:cNvSpPr>
          <p:nvPr>
            <p:ph type="pic" sz="quarter" idx="34" hasCustomPrompt="1"/>
          </p:nvPr>
        </p:nvSpPr>
        <p:spPr>
          <a:xfrm>
            <a:off x="3519087" y="533540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70" name="円/楕円 69"/>
          <p:cNvSpPr/>
          <p:nvPr userDrawn="1"/>
        </p:nvSpPr>
        <p:spPr>
          <a:xfrm>
            <a:off x="6968277" y="4939206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図プレースホルダー 33"/>
          <p:cNvSpPr>
            <a:spLocks noGrp="1"/>
          </p:cNvSpPr>
          <p:nvPr>
            <p:ph type="pic" sz="quarter" idx="35" hasCustomPrompt="1"/>
          </p:nvPr>
        </p:nvSpPr>
        <p:spPr>
          <a:xfrm>
            <a:off x="7191510" y="5179138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72" name="円/楕円 71"/>
          <p:cNvSpPr/>
          <p:nvPr userDrawn="1"/>
        </p:nvSpPr>
        <p:spPr>
          <a:xfrm>
            <a:off x="10614476" y="1144705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図プレースホルダー 33"/>
          <p:cNvSpPr>
            <a:spLocks noGrp="1"/>
          </p:cNvSpPr>
          <p:nvPr>
            <p:ph type="pic" sz="quarter" idx="36" hasCustomPrompt="1"/>
          </p:nvPr>
        </p:nvSpPr>
        <p:spPr>
          <a:xfrm>
            <a:off x="10837709" y="1384637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74" name="円/楕円 73"/>
          <p:cNvSpPr/>
          <p:nvPr userDrawn="1"/>
        </p:nvSpPr>
        <p:spPr>
          <a:xfrm>
            <a:off x="14214876" y="5595760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図プレースホルダー 33"/>
          <p:cNvSpPr>
            <a:spLocks noGrp="1"/>
          </p:cNvSpPr>
          <p:nvPr>
            <p:ph type="pic" sz="quarter" idx="37" hasCustomPrompt="1"/>
          </p:nvPr>
        </p:nvSpPr>
        <p:spPr>
          <a:xfrm>
            <a:off x="14438109" y="5835692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921595" y="7077099"/>
            <a:ext cx="8399077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  <p:cxnSp>
        <p:nvCxnSpPr>
          <p:cNvPr id="78" name="直線コネクタ 77"/>
          <p:cNvCxnSpPr/>
          <p:nvPr userDrawn="1"/>
        </p:nvCxnSpPr>
        <p:spPr>
          <a:xfrm flipH="1" flipV="1">
            <a:off x="3332956" y="833505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3332956" y="8432800"/>
            <a:ext cx="11632275" cy="10922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/>
              <a:t>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5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50"/>
                            </p:stCondLst>
                            <p:childTnLst>
                              <p:par>
                                <p:cTn id="10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0"/>
                            </p:stCondLst>
                            <p:childTnLst>
                              <p:par>
                                <p:cTn id="10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250"/>
                            </p:stCondLst>
                            <p:childTnLst>
                              <p:par>
                                <p:cTn id="1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8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7" grpId="0" animBg="1"/>
      <p:bldP spid="34" grpId="0"/>
      <p:bldP spid="22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5" grpId="0" animBg="1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7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9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85.xml"/><Relationship Id="rId34" Type="http://schemas.openxmlformats.org/officeDocument/2006/relationships/slideLayout" Target="../slideLayouts/slideLayout98.xml"/><Relationship Id="rId42" Type="http://schemas.openxmlformats.org/officeDocument/2006/relationships/slideLayout" Target="../slideLayouts/slideLayout106.xml"/><Relationship Id="rId47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37" Type="http://schemas.openxmlformats.org/officeDocument/2006/relationships/slideLayout" Target="../slideLayouts/slideLayout101.xml"/><Relationship Id="rId40" Type="http://schemas.openxmlformats.org/officeDocument/2006/relationships/slideLayout" Target="../slideLayouts/slideLayout104.xml"/><Relationship Id="rId45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36" Type="http://schemas.openxmlformats.org/officeDocument/2006/relationships/slideLayout" Target="../slideLayouts/slideLayout100.xml"/><Relationship Id="rId49" Type="http://schemas.openxmlformats.org/officeDocument/2006/relationships/theme" Target="../theme/theme3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95.xml"/><Relationship Id="rId44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35" Type="http://schemas.openxmlformats.org/officeDocument/2006/relationships/slideLayout" Target="../slideLayouts/slideLayout99.xml"/><Relationship Id="rId43" Type="http://schemas.openxmlformats.org/officeDocument/2006/relationships/slideLayout" Target="../slideLayouts/slideLayout107.xml"/><Relationship Id="rId48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slideLayout" Target="../slideLayouts/slideLayout97.xml"/><Relationship Id="rId38" Type="http://schemas.openxmlformats.org/officeDocument/2006/relationships/slideLayout" Target="../slideLayouts/slideLayout102.xml"/><Relationship Id="rId4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84.xml"/><Relationship Id="rId41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7613" cy="678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252730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854" r:id="rId2"/>
    <p:sldLayoutId id="2147483809" r:id="rId3"/>
    <p:sldLayoutId id="2147483810" r:id="rId4"/>
    <p:sldLayoutId id="2147483831" r:id="rId5"/>
    <p:sldLayoutId id="2147483842" r:id="rId6"/>
    <p:sldLayoutId id="2147483829" r:id="rId7"/>
    <p:sldLayoutId id="2147483864" r:id="rId8"/>
    <p:sldLayoutId id="2147483858" r:id="rId9"/>
    <p:sldLayoutId id="2147483859" r:id="rId10"/>
    <p:sldLayoutId id="2147483846" r:id="rId11"/>
    <p:sldLayoutId id="2147483847" r:id="rId12"/>
    <p:sldLayoutId id="2147483848" r:id="rId13"/>
    <p:sldLayoutId id="2147483860" r:id="rId14"/>
    <p:sldLayoutId id="2147483853" r:id="rId15"/>
  </p:sldLayoutIdLst>
  <p:hf hdr="0" dt="0"/>
  <p:txStyles>
    <p:titleStyle>
      <a:lvl1pPr algn="ctr" defTabSz="1632753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/>
          <a:p>
            <a:r>
              <a:rPr lang="en-US" altLang="ja-JP"/>
              <a:t>SLIDE TITLE HERE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831132"/>
            <a:ext cx="16457772" cy="735811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/>
              <a:t>Master Text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2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603507" y="1273070"/>
            <a:ext cx="1707939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17289111" y="9508985"/>
            <a:ext cx="0" cy="77801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8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851" r:id="rId2"/>
    <p:sldLayoutId id="2147483760" r:id="rId3"/>
    <p:sldLayoutId id="2147483852" r:id="rId4"/>
    <p:sldLayoutId id="2147483766" r:id="rId5"/>
    <p:sldLayoutId id="2147483765" r:id="rId6"/>
    <p:sldLayoutId id="2147483855" r:id="rId7"/>
    <p:sldLayoutId id="2147483856" r:id="rId8"/>
    <p:sldLayoutId id="2147483866" r:id="rId9"/>
    <p:sldLayoutId id="2147483857" r:id="rId10"/>
    <p:sldLayoutId id="2147483751" r:id="rId11"/>
    <p:sldLayoutId id="2147483752" r:id="rId12"/>
    <p:sldLayoutId id="2147483817" r:id="rId13"/>
    <p:sldLayoutId id="2147483823" r:id="rId14"/>
    <p:sldLayoutId id="2147483753" r:id="rId15"/>
    <p:sldLayoutId id="2147483844" r:id="rId16"/>
    <p:sldLayoutId id="2147483739" r:id="rId17"/>
    <p:sldLayoutId id="2147483740" r:id="rId18"/>
    <p:sldLayoutId id="2147483776" r:id="rId19"/>
    <p:sldLayoutId id="2147483778" r:id="rId20"/>
    <p:sldLayoutId id="2147483793" r:id="rId21"/>
    <p:sldLayoutId id="2147483791" r:id="rId22"/>
    <p:sldLayoutId id="2147483792" r:id="rId23"/>
    <p:sldLayoutId id="2147483808" r:id="rId24"/>
    <p:sldLayoutId id="2147483806" r:id="rId25"/>
    <p:sldLayoutId id="2147483845" r:id="rId26"/>
    <p:sldLayoutId id="2147483801" r:id="rId27"/>
    <p:sldLayoutId id="2147483799" r:id="rId28"/>
    <p:sldLayoutId id="2147483800" r:id="rId29"/>
    <p:sldLayoutId id="2147483802" r:id="rId30"/>
    <p:sldLayoutId id="2147483804" r:id="rId31"/>
    <p:sldLayoutId id="2147483805" r:id="rId32"/>
    <p:sldLayoutId id="2147483807" r:id="rId33"/>
    <p:sldLayoutId id="2147483811" r:id="rId34"/>
    <p:sldLayoutId id="2147483812" r:id="rId35"/>
    <p:sldLayoutId id="2147483819" r:id="rId36"/>
    <p:sldLayoutId id="2147483834" r:id="rId37"/>
    <p:sldLayoutId id="2147483832" r:id="rId38"/>
    <p:sldLayoutId id="2147483820" r:id="rId39"/>
    <p:sldLayoutId id="2147483833" r:id="rId40"/>
    <p:sldLayoutId id="2147483821" r:id="rId41"/>
    <p:sldLayoutId id="2147483840" r:id="rId42"/>
    <p:sldLayoutId id="2147483863" r:id="rId43"/>
    <p:sldLayoutId id="2147483841" r:id="rId44"/>
    <p:sldLayoutId id="2147483850" r:id="rId45"/>
    <p:sldLayoutId id="2147483828" r:id="rId46"/>
    <p:sldLayoutId id="2147483826" r:id="rId47"/>
    <p:sldLayoutId id="2147483830" r:id="rId48"/>
    <p:sldLayoutId id="2147483827" r:id="rId4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sz="5400" kern="1200" spc="15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831132"/>
            <a:ext cx="16457772" cy="735811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/>
              <a:t>Master Text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2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3" name="直線コネクタ 12"/>
          <p:cNvCxnSpPr/>
          <p:nvPr userDrawn="1"/>
        </p:nvCxnSpPr>
        <p:spPr>
          <a:xfrm flipV="1">
            <a:off x="17289111" y="9508985"/>
            <a:ext cx="0" cy="77801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58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90" r:id="rId4"/>
    <p:sldLayoutId id="2147483745" r:id="rId5"/>
    <p:sldLayoutId id="2147483824" r:id="rId6"/>
    <p:sldLayoutId id="2147483747" r:id="rId7"/>
    <p:sldLayoutId id="2147483728" r:id="rId8"/>
    <p:sldLayoutId id="2147483754" r:id="rId9"/>
    <p:sldLayoutId id="2147483729" r:id="rId10"/>
    <p:sldLayoutId id="2147483749" r:id="rId11"/>
    <p:sldLayoutId id="2147483756" r:id="rId12"/>
    <p:sldLayoutId id="2147483757" r:id="rId13"/>
    <p:sldLayoutId id="2147483759" r:id="rId14"/>
    <p:sldLayoutId id="2147483761" r:id="rId15"/>
    <p:sldLayoutId id="2147483837" r:id="rId16"/>
    <p:sldLayoutId id="2147483762" r:id="rId17"/>
    <p:sldLayoutId id="2147483764" r:id="rId18"/>
    <p:sldLayoutId id="2147483773" r:id="rId19"/>
    <p:sldLayoutId id="2147483777" r:id="rId20"/>
    <p:sldLayoutId id="2147483767" r:id="rId21"/>
    <p:sldLayoutId id="2147483763" r:id="rId22"/>
    <p:sldLayoutId id="2147483769" r:id="rId23"/>
    <p:sldLayoutId id="2147483816" r:id="rId24"/>
    <p:sldLayoutId id="2147483843" r:id="rId25"/>
    <p:sldLayoutId id="2147483770" r:id="rId26"/>
    <p:sldLayoutId id="2147483771" r:id="rId27"/>
    <p:sldLayoutId id="2147483774" r:id="rId28"/>
    <p:sldLayoutId id="2147483772" r:id="rId29"/>
    <p:sldLayoutId id="2147483779" r:id="rId30"/>
    <p:sldLayoutId id="2147483794" r:id="rId31"/>
    <p:sldLayoutId id="2147483796" r:id="rId32"/>
    <p:sldLayoutId id="2147483795" r:id="rId33"/>
    <p:sldLayoutId id="2147483813" r:id="rId34"/>
    <p:sldLayoutId id="2147483768" r:id="rId35"/>
    <p:sldLayoutId id="2147483836" r:id="rId36"/>
    <p:sldLayoutId id="2147483814" r:id="rId37"/>
    <p:sldLayoutId id="2147483803" r:id="rId38"/>
    <p:sldLayoutId id="2147483798" r:id="rId39"/>
    <p:sldLayoutId id="2147483815" r:id="rId40"/>
    <p:sldLayoutId id="2147483825" r:id="rId41"/>
    <p:sldLayoutId id="2147483818" r:id="rId42"/>
    <p:sldLayoutId id="2147483835" r:id="rId43"/>
    <p:sldLayoutId id="2147483849" r:id="rId44"/>
    <p:sldLayoutId id="2147483871" r:id="rId45"/>
    <p:sldLayoutId id="2147483839" r:id="rId46"/>
    <p:sldLayoutId id="2147483838" r:id="rId47"/>
    <p:sldLayoutId id="2147483865" r:id="rId4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sz="6000" kern="1200" spc="3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72F17B6-789B-6D83-3A16-66AD497DB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3" y="0"/>
            <a:ext cx="18286305" cy="10287000"/>
          </a:xfrm>
          <a:prstGeom prst="rect">
            <a:avLst/>
          </a:prstGeom>
        </p:spPr>
      </p:pic>
      <p:sp>
        <p:nvSpPr>
          <p:cNvPr id="3" name="テキスト プレースホルダー 13">
            <a:extLst>
              <a:ext uri="{FF2B5EF4-FFF2-40B4-BE49-F238E27FC236}">
                <a16:creationId xmlns:a16="http://schemas.microsoft.com/office/drawing/2014/main" id="{FD575CFE-EF24-0D34-2AC1-92563692210A}"/>
              </a:ext>
            </a:extLst>
          </p:cNvPr>
          <p:cNvSpPr txBox="1">
            <a:spLocks/>
          </p:cNvSpPr>
          <p:nvPr/>
        </p:nvSpPr>
        <p:spPr>
          <a:xfrm>
            <a:off x="6582818" y="9748538"/>
            <a:ext cx="3592222" cy="538462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>
                <a:solidFill>
                  <a:schemeClr val="bg1"/>
                </a:solidFill>
                <a:latin typeface="Ageo Personal Use" pitchFamily="50" charset="0"/>
              </a:rPr>
              <a:t>www.asapsoft.com.mx</a:t>
            </a:r>
            <a:endParaRPr kumimoji="1" lang="ja-JP" altLang="en-US" sz="2800" dirty="0">
              <a:solidFill>
                <a:schemeClr val="bg1"/>
              </a:solidFill>
              <a:latin typeface="Ageo Personal Us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04DB274-DA22-1D64-9915-3CD29A7E2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0"/>
            <a:ext cx="18286305" cy="10287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14DF4A7-1A56-1848-BC00-636A5CD63764}"/>
              </a:ext>
            </a:extLst>
          </p:cNvPr>
          <p:cNvSpPr txBox="1"/>
          <p:nvPr/>
        </p:nvSpPr>
        <p:spPr>
          <a:xfrm>
            <a:off x="8603146" y="1948438"/>
            <a:ext cx="87470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En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AsapSoft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nos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enfocamos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en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generar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cadena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de valor a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nuestros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clientes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,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por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ello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contamos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con personal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calificado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para la </a:t>
            </a:r>
            <a:r>
              <a:rPr kumimoji="1" lang="es-MX" altLang="ja-JP" sz="4000" dirty="0">
                <a:solidFill>
                  <a:srgbClr val="06105A"/>
                </a:solidFill>
                <a:latin typeface="Ageo Personal Use" pitchFamily="50" charset="0"/>
              </a:rPr>
              <a:t>generación de Nóminas y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emisión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de facturas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electrónicas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en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México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ofreciendo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soluciones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inmejorables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para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su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 </a:t>
            </a:r>
            <a:r>
              <a:rPr kumimoji="1" lang="en-US" altLang="ja-JP" sz="4000" dirty="0" err="1">
                <a:solidFill>
                  <a:srgbClr val="06105A"/>
                </a:solidFill>
                <a:latin typeface="Ageo Personal Use" pitchFamily="50" charset="0"/>
              </a:rPr>
              <a:t>empresa</a:t>
            </a:r>
            <a:r>
              <a:rPr kumimoji="1" lang="en-US" altLang="ja-JP" sz="4000" dirty="0">
                <a:solidFill>
                  <a:srgbClr val="06105A"/>
                </a:solidFill>
                <a:latin typeface="Ageo Personal Use" pitchFamily="50" charset="0"/>
              </a:rPr>
              <a:t>.</a:t>
            </a:r>
            <a:endParaRPr kumimoji="1" lang="ja-JP" altLang="en-US" sz="4000" dirty="0">
              <a:solidFill>
                <a:srgbClr val="06105A"/>
              </a:solidFill>
              <a:latin typeface="Ageo Personal Use" pitchFamily="50" charset="0"/>
            </a:endParaRPr>
          </a:p>
          <a:p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9F94A3A-E5BE-7944-AFE9-19EE49AED9C2}"/>
              </a:ext>
            </a:extLst>
          </p:cNvPr>
          <p:cNvSpPr/>
          <p:nvPr/>
        </p:nvSpPr>
        <p:spPr>
          <a:xfrm>
            <a:off x="-5824" y="8646650"/>
            <a:ext cx="18286413" cy="1633110"/>
          </a:xfrm>
          <a:prstGeom prst="rect">
            <a:avLst/>
          </a:prstGeom>
          <a:solidFill>
            <a:srgbClr val="1A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MX">
              <a:solidFill>
                <a:schemeClr val="tx1"/>
              </a:solidFill>
            </a:endParaRPr>
          </a:p>
        </p:txBody>
      </p:sp>
      <p:sp>
        <p:nvSpPr>
          <p:cNvPr id="4" name="テキスト ボックス 11">
            <a:extLst>
              <a:ext uri="{FF2B5EF4-FFF2-40B4-BE49-F238E27FC236}">
                <a16:creationId xmlns:a16="http://schemas.microsoft.com/office/drawing/2014/main" id="{E097C923-E681-B07A-C387-F66EFF2E9A0C}"/>
              </a:ext>
            </a:extLst>
          </p:cNvPr>
          <p:cNvSpPr txBox="1"/>
          <p:nvPr/>
        </p:nvSpPr>
        <p:spPr>
          <a:xfrm>
            <a:off x="502246" y="3467861"/>
            <a:ext cx="6944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spc="300">
                <a:solidFill>
                  <a:srgbClr val="09105A"/>
                </a:solidFill>
                <a:latin typeface="Ageo Personal Use" pitchFamily="50" charset="0"/>
              </a:rPr>
              <a:t>Bienvenido</a:t>
            </a:r>
            <a:endParaRPr kumimoji="1" lang="ja-JP" altLang="en-US" sz="9600" spc="300">
              <a:solidFill>
                <a:srgbClr val="09105A"/>
              </a:solidFill>
              <a:latin typeface="Ageo Personal Use" pitchFamily="50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1C87DB6-4484-85E0-9381-0C8B86632751}"/>
              </a:ext>
            </a:extLst>
          </p:cNvPr>
          <p:cNvCxnSpPr/>
          <p:nvPr/>
        </p:nvCxnSpPr>
        <p:spPr>
          <a:xfrm>
            <a:off x="7973076" y="2488205"/>
            <a:ext cx="0" cy="3825425"/>
          </a:xfrm>
          <a:prstGeom prst="line">
            <a:avLst/>
          </a:prstGeom>
          <a:ln>
            <a:solidFill>
              <a:srgbClr val="0610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6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760FA67-7ED0-EE9C-C68A-599D44EE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0"/>
            <a:ext cx="18286305" cy="10287000"/>
          </a:xfrm>
          <a:prstGeom prst="rect">
            <a:avLst/>
          </a:prstGeom>
        </p:spPr>
      </p:pic>
      <p:sp>
        <p:nvSpPr>
          <p:cNvPr id="3" name="テキスト プレースホルダー 28">
            <a:extLst>
              <a:ext uri="{FF2B5EF4-FFF2-40B4-BE49-F238E27FC236}">
                <a16:creationId xmlns:a16="http://schemas.microsoft.com/office/drawing/2014/main" id="{20F941E0-8FFC-0588-4B18-98E6E17EF601}"/>
              </a:ext>
            </a:extLst>
          </p:cNvPr>
          <p:cNvSpPr txBox="1">
            <a:spLocks/>
          </p:cNvSpPr>
          <p:nvPr/>
        </p:nvSpPr>
        <p:spPr>
          <a:xfrm>
            <a:off x="11618481" y="1829409"/>
            <a:ext cx="2745305" cy="440172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>
                <a:solidFill>
                  <a:srgbClr val="09105A"/>
                </a:solidFill>
                <a:latin typeface="Ageo Personal Use" pitchFamily="50" charset="0"/>
              </a:rPr>
              <a:t>Portal de </a:t>
            </a:r>
            <a:r>
              <a:rPr kumimoji="1" lang="en-US" altLang="ja-JP" err="1">
                <a:solidFill>
                  <a:srgbClr val="09105A"/>
                </a:solidFill>
                <a:latin typeface="Ageo Personal Use" pitchFamily="50" charset="0"/>
              </a:rPr>
              <a:t>Nómina</a:t>
            </a:r>
            <a:endParaRPr kumimoji="1" lang="ja-JP" altLang="en-US">
              <a:solidFill>
                <a:srgbClr val="09105A"/>
              </a:solidFill>
              <a:latin typeface="Ageo Personal Use" pitchFamily="50" charset="0"/>
            </a:endParaRPr>
          </a:p>
        </p:txBody>
      </p:sp>
      <p:sp>
        <p:nvSpPr>
          <p:cNvPr id="4" name="テキスト プレースホルダー 32">
            <a:extLst>
              <a:ext uri="{FF2B5EF4-FFF2-40B4-BE49-F238E27FC236}">
                <a16:creationId xmlns:a16="http://schemas.microsoft.com/office/drawing/2014/main" id="{ED7C11A2-CEEA-8E8B-B13A-CD205C94C076}"/>
              </a:ext>
            </a:extLst>
          </p:cNvPr>
          <p:cNvSpPr txBox="1">
            <a:spLocks/>
          </p:cNvSpPr>
          <p:nvPr/>
        </p:nvSpPr>
        <p:spPr>
          <a:xfrm>
            <a:off x="11618481" y="4748334"/>
            <a:ext cx="2745305" cy="440172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>
                <a:solidFill>
                  <a:srgbClr val="09105A"/>
                </a:solidFill>
                <a:latin typeface="Ageo Personal Use" pitchFamily="50" charset="0"/>
              </a:rPr>
              <a:t>Portal de CFDI</a:t>
            </a:r>
            <a:r>
              <a:rPr kumimoji="1" lang="es-MX" altLang="ja-JP">
                <a:solidFill>
                  <a:srgbClr val="09105A"/>
                </a:solidFill>
                <a:latin typeface="Ageo Personal Use" pitchFamily="50" charset="0"/>
              </a:rPr>
              <a:t>´</a:t>
            </a:r>
            <a:r>
              <a:rPr kumimoji="1" lang="en-US" altLang="ja-JP">
                <a:solidFill>
                  <a:srgbClr val="09105A"/>
                </a:solidFill>
                <a:latin typeface="Ageo Personal Use" pitchFamily="50" charset="0"/>
              </a:rPr>
              <a:t>s</a:t>
            </a:r>
            <a:endParaRPr kumimoji="1" lang="ja-JP" altLang="en-US">
              <a:solidFill>
                <a:srgbClr val="09105A"/>
              </a:solidFill>
              <a:latin typeface="Ageo Personal Use" pitchFamily="50" charset="0"/>
            </a:endParaRPr>
          </a:p>
        </p:txBody>
      </p:sp>
      <p:sp>
        <p:nvSpPr>
          <p:cNvPr id="5" name="テキスト プレースホルダー 34">
            <a:extLst>
              <a:ext uri="{FF2B5EF4-FFF2-40B4-BE49-F238E27FC236}">
                <a16:creationId xmlns:a16="http://schemas.microsoft.com/office/drawing/2014/main" id="{8EC9E177-E62C-957B-604A-C791F2212F8D}"/>
              </a:ext>
            </a:extLst>
          </p:cNvPr>
          <p:cNvSpPr txBox="1">
            <a:spLocks/>
          </p:cNvSpPr>
          <p:nvPr/>
        </p:nvSpPr>
        <p:spPr>
          <a:xfrm>
            <a:off x="11618481" y="6168940"/>
            <a:ext cx="3510390" cy="848975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err="1">
                <a:solidFill>
                  <a:srgbClr val="09105A"/>
                </a:solidFill>
                <a:latin typeface="Ageo Personal Use" pitchFamily="50" charset="0"/>
              </a:rPr>
              <a:t>Envío</a:t>
            </a:r>
            <a:r>
              <a:rPr kumimoji="1" lang="en-US" altLang="ja-JP">
                <a:solidFill>
                  <a:srgbClr val="09105A"/>
                </a:solidFill>
                <a:latin typeface="Ageo Personal Use" pitchFamily="50" charset="0"/>
              </a:rPr>
              <a:t> </a:t>
            </a:r>
            <a:r>
              <a:rPr kumimoji="1" lang="en-US" altLang="ja-JP" err="1">
                <a:solidFill>
                  <a:srgbClr val="09105A"/>
                </a:solidFill>
                <a:latin typeface="Ageo Personal Use" pitchFamily="50" charset="0"/>
              </a:rPr>
              <a:t>Masivo</a:t>
            </a:r>
            <a:r>
              <a:rPr kumimoji="1" lang="en-US" altLang="ja-JP">
                <a:solidFill>
                  <a:srgbClr val="09105A"/>
                </a:solidFill>
                <a:latin typeface="Ageo Personal Use" pitchFamily="50" charset="0"/>
              </a:rPr>
              <a:t> de CFDI</a:t>
            </a:r>
            <a:r>
              <a:rPr kumimoji="1" lang="es-MX" altLang="ja-JP">
                <a:solidFill>
                  <a:srgbClr val="09105A"/>
                </a:solidFill>
                <a:latin typeface="Ageo Personal Use" pitchFamily="50" charset="0"/>
              </a:rPr>
              <a:t>´s</a:t>
            </a:r>
            <a:endParaRPr kumimoji="1" lang="ja-JP" altLang="en-US">
              <a:solidFill>
                <a:srgbClr val="09105A"/>
              </a:solidFill>
              <a:latin typeface="Ageo Personal Use" pitchFamily="50" charset="0"/>
            </a:endParaRPr>
          </a:p>
        </p:txBody>
      </p:sp>
      <p:sp>
        <p:nvSpPr>
          <p:cNvPr id="6" name="テキスト プレースホルダー 36">
            <a:extLst>
              <a:ext uri="{FF2B5EF4-FFF2-40B4-BE49-F238E27FC236}">
                <a16:creationId xmlns:a16="http://schemas.microsoft.com/office/drawing/2014/main" id="{71E8F05D-1457-937C-8565-FEBE86D594D9}"/>
              </a:ext>
            </a:extLst>
          </p:cNvPr>
          <p:cNvSpPr txBox="1">
            <a:spLocks/>
          </p:cNvSpPr>
          <p:nvPr/>
        </p:nvSpPr>
        <p:spPr>
          <a:xfrm>
            <a:off x="11480221" y="7656501"/>
            <a:ext cx="6123925" cy="367319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>
                <a:solidFill>
                  <a:srgbClr val="09105A"/>
                </a:solidFill>
                <a:latin typeface="Ageo Personal Use" pitchFamily="50" charset="0"/>
              </a:rPr>
              <a:t>Carta Porte</a:t>
            </a:r>
            <a:endParaRPr kumimoji="1" lang="ja-JP" altLang="en-US">
              <a:solidFill>
                <a:srgbClr val="09105A"/>
              </a:solidFill>
              <a:latin typeface="Ageo Personal Use" pitchFamily="50" charset="0"/>
            </a:endParaRPr>
          </a:p>
        </p:txBody>
      </p:sp>
      <p:sp>
        <p:nvSpPr>
          <p:cNvPr id="12" name="タイトル 22">
            <a:extLst>
              <a:ext uri="{FF2B5EF4-FFF2-40B4-BE49-F238E27FC236}">
                <a16:creationId xmlns:a16="http://schemas.microsoft.com/office/drawing/2014/main" id="{EFC27067-A8A1-A12D-3676-EF977911A691}"/>
              </a:ext>
            </a:extLst>
          </p:cNvPr>
          <p:cNvSpPr txBox="1">
            <a:spLocks/>
          </p:cNvSpPr>
          <p:nvPr/>
        </p:nvSpPr>
        <p:spPr>
          <a:xfrm>
            <a:off x="1267332" y="4355913"/>
            <a:ext cx="6480720" cy="1665185"/>
          </a:xfrm>
          <a:prstGeom prst="rect">
            <a:avLst/>
          </a:prstGeom>
        </p:spPr>
        <p:txBody>
          <a:bodyPr/>
          <a:lstStyle>
            <a:lvl1pPr algn="ctr" defTabSz="1632753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>
                <a:solidFill>
                  <a:srgbClr val="09105A"/>
                </a:solidFill>
                <a:latin typeface="Ageo Personal Use" pitchFamily="50" charset="0"/>
              </a:rPr>
              <a:t>Servicios</a:t>
            </a:r>
            <a:endParaRPr kumimoji="1" lang="ja-JP" altLang="en-US">
              <a:solidFill>
                <a:srgbClr val="09105A"/>
              </a:solidFill>
              <a:latin typeface="Ageo Personal Use" pitchFamily="50" charset="0"/>
            </a:endParaRPr>
          </a:p>
        </p:txBody>
      </p:sp>
      <p:sp>
        <p:nvSpPr>
          <p:cNvPr id="13" name="テキスト プレースホルダー 30">
            <a:extLst>
              <a:ext uri="{FF2B5EF4-FFF2-40B4-BE49-F238E27FC236}">
                <a16:creationId xmlns:a16="http://schemas.microsoft.com/office/drawing/2014/main" id="{E135437D-DA68-3FAC-F0AC-A457F885838A}"/>
              </a:ext>
            </a:extLst>
          </p:cNvPr>
          <p:cNvSpPr txBox="1">
            <a:spLocks/>
          </p:cNvSpPr>
          <p:nvPr/>
        </p:nvSpPr>
        <p:spPr>
          <a:xfrm>
            <a:off x="11663486" y="3291355"/>
            <a:ext cx="3960440" cy="494688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s-MX" altLang="ja-JP">
                <a:solidFill>
                  <a:srgbClr val="09105A"/>
                </a:solidFill>
                <a:latin typeface="Ageo Personal Use" pitchFamily="50" charset="0"/>
              </a:rPr>
              <a:t>Timbrado</a:t>
            </a:r>
            <a:r>
              <a:rPr kumimoji="1" lang="en-US" altLang="ja-JP">
                <a:solidFill>
                  <a:srgbClr val="09105A"/>
                </a:solidFill>
                <a:latin typeface="Ageo Personal Use" pitchFamily="50" charset="0"/>
              </a:rPr>
              <a:t> Mas</a:t>
            </a:r>
            <a:r>
              <a:rPr kumimoji="1" lang="es-MX" altLang="ja-JP" err="1">
                <a:solidFill>
                  <a:srgbClr val="09105A"/>
                </a:solidFill>
                <a:latin typeface="Ageo Personal Use" pitchFamily="50" charset="0"/>
              </a:rPr>
              <a:t>ivo</a:t>
            </a:r>
            <a:r>
              <a:rPr kumimoji="1" lang="en-US" altLang="ja-JP">
                <a:solidFill>
                  <a:srgbClr val="09105A"/>
                </a:solidFill>
                <a:latin typeface="Ageo Personal Use" pitchFamily="50" charset="0"/>
              </a:rPr>
              <a:t> de CFDI</a:t>
            </a:r>
            <a:r>
              <a:rPr kumimoji="1" lang="es-MX" altLang="ja-JP">
                <a:solidFill>
                  <a:srgbClr val="09105A"/>
                </a:solidFill>
                <a:latin typeface="Ageo Personal Use" pitchFamily="50" charset="0"/>
              </a:rPr>
              <a:t>`</a:t>
            </a:r>
            <a:r>
              <a:rPr kumimoji="1" lang="en-US" altLang="ja-JP">
                <a:solidFill>
                  <a:srgbClr val="09105A"/>
                </a:solidFill>
                <a:latin typeface="Ageo Personal Use" pitchFamily="50" charset="0"/>
              </a:rPr>
              <a:t>s</a:t>
            </a:r>
            <a:endParaRPr kumimoji="1" lang="ja-JP" altLang="en-US">
              <a:solidFill>
                <a:srgbClr val="09105A"/>
              </a:solidFill>
              <a:latin typeface="Ageo Personal Use" pitchFamily="50" charset="0"/>
            </a:endParaRP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80A3C6FB-AF25-E522-C04A-FF19CFC9B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8361" y="4664840"/>
            <a:ext cx="682273" cy="626223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08E64879-8C76-8E88-E18E-34DF1CAEAD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93356" y="1790174"/>
            <a:ext cx="753488" cy="578910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9A4D7FEE-B998-C3CC-6FD3-8E15BEBE39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02772" y="6133610"/>
            <a:ext cx="575649" cy="575652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9656E757-5A0F-D043-5FEB-6FFBF445DB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38649" y="7575546"/>
            <a:ext cx="708195" cy="566556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B707AC99-19BA-1BA1-B49D-29A305A2E0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93356" y="3163280"/>
            <a:ext cx="782779" cy="62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EC44C12-C0BE-D1D5-DBC9-4701BEFC3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40" y="225025"/>
            <a:ext cx="18286305" cy="10287000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B39818B7-8BE4-83AD-6CD0-F8FC0820E48F}"/>
              </a:ext>
            </a:extLst>
          </p:cNvPr>
          <p:cNvSpPr/>
          <p:nvPr/>
        </p:nvSpPr>
        <p:spPr>
          <a:xfrm>
            <a:off x="14099234" y="2862106"/>
            <a:ext cx="2244772" cy="1814061"/>
          </a:xfrm>
          <a:prstGeom prst="ellips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MX">
              <a:solidFill>
                <a:schemeClr val="tx1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0165763-B57D-4677-D2D3-0FB88559D36C}"/>
              </a:ext>
            </a:extLst>
          </p:cNvPr>
          <p:cNvSpPr/>
          <p:nvPr/>
        </p:nvSpPr>
        <p:spPr>
          <a:xfrm>
            <a:off x="10895526" y="2848245"/>
            <a:ext cx="2244772" cy="1814061"/>
          </a:xfrm>
          <a:prstGeom prst="ellips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MX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E0360F2-523F-D26D-16EF-394C228546F2}"/>
              </a:ext>
            </a:extLst>
          </p:cNvPr>
          <p:cNvSpPr/>
          <p:nvPr/>
        </p:nvSpPr>
        <p:spPr>
          <a:xfrm>
            <a:off x="7295126" y="2862106"/>
            <a:ext cx="2244772" cy="1814061"/>
          </a:xfrm>
          <a:prstGeom prst="ellips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s-MX">
              <a:solidFill>
                <a:schemeClr val="tx1"/>
              </a:solidFill>
            </a:endParaRPr>
          </a:p>
        </p:txBody>
      </p:sp>
      <p:sp>
        <p:nvSpPr>
          <p:cNvPr id="2" name="テキスト プレースホルダー 13">
            <a:extLst>
              <a:ext uri="{FF2B5EF4-FFF2-40B4-BE49-F238E27FC236}">
                <a16:creationId xmlns:a16="http://schemas.microsoft.com/office/drawing/2014/main" id="{18E45D38-D7F6-E284-E88C-694754FD8E45}"/>
              </a:ext>
            </a:extLst>
          </p:cNvPr>
          <p:cNvSpPr txBox="1">
            <a:spLocks/>
          </p:cNvSpPr>
          <p:nvPr/>
        </p:nvSpPr>
        <p:spPr>
          <a:xfrm>
            <a:off x="7717873" y="3290263"/>
            <a:ext cx="1726537" cy="990542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>
                <a:solidFill>
                  <a:schemeClr val="bg1"/>
                </a:solidFill>
                <a:latin typeface="Ageo Personal Use" pitchFamily="50" charset="0"/>
              </a:rPr>
              <a:t>Sistema Integral</a:t>
            </a:r>
            <a:endParaRPr kumimoji="1" lang="ja-JP" altLang="en-US" sz="2800" dirty="0">
              <a:solidFill>
                <a:schemeClr val="bg1"/>
              </a:solidFill>
              <a:latin typeface="Ageo Personal Use" pitchFamily="50" charset="0"/>
            </a:endParaRPr>
          </a:p>
        </p:txBody>
      </p:sp>
      <p:sp>
        <p:nvSpPr>
          <p:cNvPr id="3" name="テキスト プレースホルダー 14">
            <a:extLst>
              <a:ext uri="{FF2B5EF4-FFF2-40B4-BE49-F238E27FC236}">
                <a16:creationId xmlns:a16="http://schemas.microsoft.com/office/drawing/2014/main" id="{6DD42E98-DF11-0378-D8A7-C067F1FB7D66}"/>
              </a:ext>
            </a:extLst>
          </p:cNvPr>
          <p:cNvSpPr txBox="1">
            <a:spLocks/>
          </p:cNvSpPr>
          <p:nvPr/>
        </p:nvSpPr>
        <p:spPr>
          <a:xfrm>
            <a:off x="14384091" y="3387388"/>
            <a:ext cx="1726537" cy="554838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600">
                <a:solidFill>
                  <a:schemeClr val="bg1"/>
                </a:solidFill>
                <a:latin typeface="Ageo Personal Use" pitchFamily="50" charset="0"/>
              </a:rPr>
              <a:t>Seguridad</a:t>
            </a:r>
            <a:endParaRPr kumimoji="1" lang="ja-JP" altLang="en-US" sz="2600">
              <a:solidFill>
                <a:schemeClr val="bg1"/>
              </a:solidFill>
              <a:latin typeface="Ageo Personal Use" pitchFamily="50" charset="0"/>
            </a:endParaRPr>
          </a:p>
        </p:txBody>
      </p:sp>
      <p:sp>
        <p:nvSpPr>
          <p:cNvPr id="4" name="テキスト プレースホルダー 15">
            <a:extLst>
              <a:ext uri="{FF2B5EF4-FFF2-40B4-BE49-F238E27FC236}">
                <a16:creationId xmlns:a16="http://schemas.microsoft.com/office/drawing/2014/main" id="{1023B5AA-0971-E66A-CA75-FF0045DB5A1E}"/>
              </a:ext>
            </a:extLst>
          </p:cNvPr>
          <p:cNvSpPr txBox="1">
            <a:spLocks/>
          </p:cNvSpPr>
          <p:nvPr/>
        </p:nvSpPr>
        <p:spPr>
          <a:xfrm>
            <a:off x="11003793" y="3402166"/>
            <a:ext cx="2136505" cy="990542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500">
                <a:solidFill>
                  <a:schemeClr val="bg1"/>
                </a:solidFill>
                <a:latin typeface="Ageo Personal Use" pitchFamily="50" charset="0"/>
              </a:rPr>
              <a:t>Escalabilidad</a:t>
            </a:r>
            <a:endParaRPr kumimoji="1" lang="ja-JP" altLang="en-US" sz="2500">
              <a:solidFill>
                <a:schemeClr val="bg1"/>
              </a:solidFill>
              <a:latin typeface="Ageo Personal Use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AA8816-9A91-812B-F81D-7BB32389C09D}"/>
              </a:ext>
            </a:extLst>
          </p:cNvPr>
          <p:cNvSpPr txBox="1"/>
          <p:nvPr/>
        </p:nvSpPr>
        <p:spPr>
          <a:xfrm>
            <a:off x="7252996" y="5368525"/>
            <a:ext cx="103511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>
                <a:solidFill>
                  <a:srgbClr val="09105A"/>
                </a:solidFill>
                <a:effectLst/>
                <a:latin typeface="Ageo Personal Use" pitchFamily="50" charset="0"/>
              </a:rPr>
              <a:t>Se adapta fácilmente a todo tipo de empresas, diseñado para operar de forma local </a:t>
            </a:r>
            <a:r>
              <a:rPr lang="es-MX">
                <a:solidFill>
                  <a:srgbClr val="09105A"/>
                </a:solidFill>
                <a:latin typeface="Ageo Personal Use" pitchFamily="50" charset="0"/>
              </a:rPr>
              <a:t>o</a:t>
            </a:r>
            <a:r>
              <a:rPr lang="es-MX">
                <a:solidFill>
                  <a:srgbClr val="09105A"/>
                </a:solidFill>
                <a:effectLst/>
                <a:latin typeface="Ageo Personal Use" pitchFamily="50" charset="0"/>
              </a:rPr>
              <a:t> remota. Asimismo, se adapta al crecimiento de tu empresa, garantizando en tod</a:t>
            </a:r>
            <a:r>
              <a:rPr lang="es-MX">
                <a:solidFill>
                  <a:srgbClr val="09105A"/>
                </a:solidFill>
                <a:latin typeface="Ageo Personal Use" pitchFamily="50" charset="0"/>
              </a:rPr>
              <a:t>o momento la confidencialidad de la información.</a:t>
            </a:r>
          </a:p>
        </p:txBody>
      </p:sp>
      <p:sp>
        <p:nvSpPr>
          <p:cNvPr id="6" name="タイトル 9">
            <a:extLst>
              <a:ext uri="{FF2B5EF4-FFF2-40B4-BE49-F238E27FC236}">
                <a16:creationId xmlns:a16="http://schemas.microsoft.com/office/drawing/2014/main" id="{16B4411F-05E8-4403-2727-2FBEF114CC1A}"/>
              </a:ext>
            </a:extLst>
          </p:cNvPr>
          <p:cNvSpPr txBox="1">
            <a:spLocks/>
          </p:cNvSpPr>
          <p:nvPr/>
        </p:nvSpPr>
        <p:spPr>
          <a:xfrm>
            <a:off x="6108107" y="1048118"/>
            <a:ext cx="10936215" cy="1814061"/>
          </a:xfrm>
          <a:prstGeom prst="rect">
            <a:avLst/>
          </a:prstGeom>
        </p:spPr>
        <p:txBody>
          <a:bodyPr/>
          <a:lstStyle>
            <a:lvl1pPr algn="ctr" defTabSz="1632753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>
                <a:solidFill>
                  <a:srgbClr val="09105A"/>
                </a:solidFill>
                <a:latin typeface="Ageo Personal Use" pitchFamily="50" charset="0"/>
              </a:rPr>
              <a:t>Portal de </a:t>
            </a:r>
            <a:r>
              <a:rPr kumimoji="1" lang="en-US" altLang="ja-JP" err="1">
                <a:solidFill>
                  <a:srgbClr val="09105A"/>
                </a:solidFill>
                <a:latin typeface="Ageo Personal Use" pitchFamily="50" charset="0"/>
              </a:rPr>
              <a:t>Nómina</a:t>
            </a:r>
            <a:endParaRPr kumimoji="1" lang="ja-JP" altLang="en-US">
              <a:solidFill>
                <a:srgbClr val="09105A"/>
              </a:solidFill>
              <a:latin typeface="Ageo Personal Use" pitchFamily="50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67DF693-49AA-7B61-CD2A-D91AB84F9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1728" y="2102590"/>
            <a:ext cx="5040559" cy="3872696"/>
          </a:xfrm>
          <a:prstGeom prst="rect">
            <a:avLst/>
          </a:prstGeom>
        </p:spPr>
      </p:pic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4D233D66-1AF7-79A8-197D-336C62F1D717}"/>
              </a:ext>
            </a:extLst>
          </p:cNvPr>
          <p:cNvSpPr txBox="1">
            <a:spLocks/>
          </p:cNvSpPr>
          <p:nvPr/>
        </p:nvSpPr>
        <p:spPr>
          <a:xfrm>
            <a:off x="140548" y="9792744"/>
            <a:ext cx="3592222" cy="538462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800" dirty="0">
                <a:solidFill>
                  <a:schemeClr val="bg1"/>
                </a:solidFill>
                <a:latin typeface="Ageo Personal Use" pitchFamily="50" charset="0"/>
              </a:rPr>
              <a:t>www.cfdiapp.com</a:t>
            </a:r>
            <a:endParaRPr kumimoji="1" lang="ja-JP" altLang="en-US" sz="2800" dirty="0">
              <a:solidFill>
                <a:schemeClr val="bg1"/>
              </a:solidFill>
              <a:latin typeface="Ageo Personal Us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71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57F0462-40CD-44E5-FB78-D1B157683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0"/>
            <a:ext cx="18286305" cy="10287000"/>
          </a:xfrm>
          <a:prstGeom prst="rect">
            <a:avLst/>
          </a:prstGeom>
        </p:spPr>
      </p:pic>
      <p:sp>
        <p:nvSpPr>
          <p:cNvPr id="2" name="テキスト プレースホルダー 9">
            <a:extLst>
              <a:ext uri="{FF2B5EF4-FFF2-40B4-BE49-F238E27FC236}">
                <a16:creationId xmlns:a16="http://schemas.microsoft.com/office/drawing/2014/main" id="{43599FF3-9FB4-D5DA-E854-6B7DE1A3EC4A}"/>
              </a:ext>
            </a:extLst>
          </p:cNvPr>
          <p:cNvSpPr txBox="1">
            <a:spLocks/>
          </p:cNvSpPr>
          <p:nvPr/>
        </p:nvSpPr>
        <p:spPr>
          <a:xfrm>
            <a:off x="6781385" y="6824796"/>
            <a:ext cx="4808864" cy="773203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>
                <a:solidFill>
                  <a:schemeClr val="bg1"/>
                </a:solidFill>
                <a:latin typeface="Ageo Personal Use" pitchFamily="50" charset="0"/>
              </a:rPr>
              <a:t>SEGURIDAD</a:t>
            </a:r>
            <a:endParaRPr kumimoji="1" lang="ja-JP" altLang="en-US">
              <a:solidFill>
                <a:schemeClr val="bg1"/>
              </a:solidFill>
              <a:latin typeface="Ageo Personal Use" pitchFamily="50" charset="0"/>
            </a:endParaRPr>
          </a:p>
        </p:txBody>
      </p:sp>
      <p:sp>
        <p:nvSpPr>
          <p:cNvPr id="3" name="テキスト プレースホルダー 13">
            <a:extLst>
              <a:ext uri="{FF2B5EF4-FFF2-40B4-BE49-F238E27FC236}">
                <a16:creationId xmlns:a16="http://schemas.microsoft.com/office/drawing/2014/main" id="{A0FB3A8D-4E87-704C-B667-BA436105B8AA}"/>
              </a:ext>
            </a:extLst>
          </p:cNvPr>
          <p:cNvSpPr txBox="1">
            <a:spLocks/>
          </p:cNvSpPr>
          <p:nvPr/>
        </p:nvSpPr>
        <p:spPr>
          <a:xfrm>
            <a:off x="1747009" y="6823377"/>
            <a:ext cx="2966860" cy="773203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>
                <a:solidFill>
                  <a:schemeClr val="bg1"/>
                </a:solidFill>
                <a:latin typeface="Ageo Personal Use" pitchFamily="50" charset="0"/>
              </a:rPr>
              <a:t>DISPONIBILIDAD</a:t>
            </a:r>
            <a:endParaRPr kumimoji="1" lang="ja-JP" altLang="en-US">
              <a:solidFill>
                <a:schemeClr val="bg1"/>
              </a:solidFill>
              <a:latin typeface="Ageo Personal Use" pitchFamily="50" charset="0"/>
            </a:endParaRPr>
          </a:p>
        </p:txBody>
      </p:sp>
      <p:sp>
        <p:nvSpPr>
          <p:cNvPr id="4" name="テキスト プレースホルダー 17">
            <a:extLst>
              <a:ext uri="{FF2B5EF4-FFF2-40B4-BE49-F238E27FC236}">
                <a16:creationId xmlns:a16="http://schemas.microsoft.com/office/drawing/2014/main" id="{461841FD-7257-548C-E8C2-839DD4BC2EDC}"/>
              </a:ext>
            </a:extLst>
          </p:cNvPr>
          <p:cNvSpPr txBox="1">
            <a:spLocks/>
          </p:cNvSpPr>
          <p:nvPr/>
        </p:nvSpPr>
        <p:spPr>
          <a:xfrm>
            <a:off x="12660267" y="6823377"/>
            <a:ext cx="4808864" cy="773203"/>
          </a:xfrm>
          <a:prstGeom prst="rect">
            <a:avLst/>
          </a:prstGeom>
        </p:spPr>
        <p:txBody>
          <a:bodyPr/>
          <a:lstStyle>
            <a:lvl1pPr marL="0" indent="0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>
                <a:solidFill>
                  <a:schemeClr val="bg1"/>
                </a:solidFill>
                <a:latin typeface="Ageo Personal Use" pitchFamily="50" charset="0"/>
              </a:rPr>
              <a:t>FLEXIBILIDAD</a:t>
            </a:r>
            <a:endParaRPr kumimoji="1" lang="ja-JP" altLang="en-US">
              <a:solidFill>
                <a:schemeClr val="bg1"/>
              </a:solidFill>
              <a:latin typeface="Ageo Personal Use" pitchFamily="50" charset="0"/>
            </a:endParaRPr>
          </a:p>
        </p:txBody>
      </p:sp>
      <p:sp>
        <p:nvSpPr>
          <p:cNvPr id="6" name="タイトル 9">
            <a:extLst>
              <a:ext uri="{FF2B5EF4-FFF2-40B4-BE49-F238E27FC236}">
                <a16:creationId xmlns:a16="http://schemas.microsoft.com/office/drawing/2014/main" id="{468713B3-6FC7-B68F-E543-59336F1CB902}"/>
              </a:ext>
            </a:extLst>
          </p:cNvPr>
          <p:cNvSpPr txBox="1">
            <a:spLocks/>
          </p:cNvSpPr>
          <p:nvPr/>
        </p:nvSpPr>
        <p:spPr>
          <a:xfrm>
            <a:off x="7117981" y="901252"/>
            <a:ext cx="10351150" cy="1814061"/>
          </a:xfrm>
          <a:prstGeom prst="rect">
            <a:avLst/>
          </a:prstGeom>
        </p:spPr>
        <p:txBody>
          <a:bodyPr/>
          <a:lstStyle>
            <a:lvl1pPr algn="ctr" defTabSz="1632753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>
                <a:solidFill>
                  <a:srgbClr val="09105A"/>
                </a:solidFill>
                <a:latin typeface="Ageo Personal Use" pitchFamily="50" charset="0"/>
              </a:rPr>
              <a:t>Timbrado Masivo</a:t>
            </a:r>
            <a:endParaRPr kumimoji="1" lang="ja-JP" altLang="en-US">
              <a:solidFill>
                <a:srgbClr val="09105A"/>
              </a:solidFill>
              <a:latin typeface="Ageo Personal Use" pitchFamily="50" charset="0"/>
            </a:endParaRP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87683168-7D61-DE35-7F2A-0A4EF9501EE8}"/>
              </a:ext>
            </a:extLst>
          </p:cNvPr>
          <p:cNvSpPr txBox="1"/>
          <p:nvPr/>
        </p:nvSpPr>
        <p:spPr>
          <a:xfrm>
            <a:off x="7117981" y="2538725"/>
            <a:ext cx="103511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>
                <a:solidFill>
                  <a:srgbClr val="09105A"/>
                </a:solidFill>
                <a:effectLst/>
                <a:latin typeface="Ageo Personal Use" pitchFamily="50" charset="0"/>
              </a:rPr>
              <a:t>Evita contratiempos y timbra tus nóminas </a:t>
            </a:r>
            <a:r>
              <a:rPr lang="es-MX">
                <a:solidFill>
                  <a:srgbClr val="09105A"/>
                </a:solidFill>
                <a:latin typeface="Ageo Personal Use" pitchFamily="50" charset="0"/>
              </a:rPr>
              <a:t>en </a:t>
            </a:r>
            <a:r>
              <a:rPr lang="es-MX" err="1">
                <a:solidFill>
                  <a:srgbClr val="09105A"/>
                </a:solidFill>
                <a:latin typeface="Ageo Personal Use" pitchFamily="50" charset="0"/>
              </a:rPr>
              <a:t>AsapSoft</a:t>
            </a:r>
            <a:r>
              <a:rPr lang="es-MX">
                <a:solidFill>
                  <a:srgbClr val="09105A"/>
                </a:solidFill>
                <a:latin typeface="Ageo Personal Use" pitchFamily="50" charset="0"/>
              </a:rPr>
              <a:t>, con todos los requerimientos actualizados del SAT en su CFDI</a:t>
            </a:r>
            <a:r>
              <a:rPr lang="es-MX">
                <a:latin typeface="Environment" panose="02000800000000090000" pitchFamily="2" charset="0"/>
              </a:rPr>
              <a:t> </a:t>
            </a:r>
            <a:r>
              <a:rPr lang="es-MX">
                <a:solidFill>
                  <a:srgbClr val="09105A"/>
                </a:solidFill>
                <a:latin typeface="Environment" panose="02000800000000090000" pitchFamily="2" charset="0"/>
              </a:rPr>
              <a:t>4.0</a:t>
            </a:r>
          </a:p>
          <a:p>
            <a:pPr algn="just"/>
            <a:endParaRPr lang="es-MX">
              <a:latin typeface="Environment" panose="0200080000000009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68733A-363C-AAA3-1DE5-023C7FC64AF2}"/>
              </a:ext>
            </a:extLst>
          </p:cNvPr>
          <p:cNvSpPr txBox="1"/>
          <p:nvPr/>
        </p:nvSpPr>
        <p:spPr>
          <a:xfrm>
            <a:off x="1039816" y="7596580"/>
            <a:ext cx="5173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>
                <a:solidFill>
                  <a:schemeClr val="bg1"/>
                </a:solidFill>
                <a:latin typeface="Ageo Personal Use" pitchFamily="50" charset="0"/>
              </a:rPr>
              <a:t>Almacenamiento y funcionamiento en todo momento para que realices el timbrado de tu nomina </a:t>
            </a:r>
            <a:r>
              <a:rPr lang="es-MX" sz="2400">
                <a:solidFill>
                  <a:schemeClr val="bg1"/>
                </a:solidFill>
                <a:latin typeface="Environment" panose="02000800000000090000"/>
              </a:rPr>
              <a:t>24/7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4402BAE-05C2-0707-D69B-B46BB70BA2B9}"/>
              </a:ext>
            </a:extLst>
          </p:cNvPr>
          <p:cNvSpPr txBox="1"/>
          <p:nvPr/>
        </p:nvSpPr>
        <p:spPr>
          <a:xfrm>
            <a:off x="6781385" y="7596580"/>
            <a:ext cx="517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>
                <a:solidFill>
                  <a:schemeClr val="bg1"/>
                </a:solidFill>
                <a:latin typeface="Ageo Personal Use" pitchFamily="50" charset="0"/>
              </a:rPr>
              <a:t>Velocidad en nuestros procesos de timbrado y aseguramos la validación de tus XML conforme a las disposiciones actualizadas del SAT.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5C6DE6-58A8-B1A9-2E51-F03C3658C7E3}"/>
              </a:ext>
            </a:extLst>
          </p:cNvPr>
          <p:cNvSpPr txBox="1"/>
          <p:nvPr/>
        </p:nvSpPr>
        <p:spPr>
          <a:xfrm>
            <a:off x="12660267" y="7446756"/>
            <a:ext cx="5173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>
                <a:solidFill>
                  <a:schemeClr val="bg1"/>
                </a:solidFill>
                <a:latin typeface="Ageo Personal Use" pitchFamily="50" charset="0"/>
              </a:rPr>
              <a:t>Realizamos todo tipo de timbrado para tu empresa, nos adaptamos a cualquier sistema cumpliendo en cada momento con los requerimientos fiscales actualizados..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E9F174A-2D02-1B89-8A1D-A0ABC7B3E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2326" y="1273070"/>
            <a:ext cx="4683541" cy="3746831"/>
          </a:xfrm>
          <a:prstGeom prst="rect">
            <a:avLst/>
          </a:prstGeom>
        </p:spPr>
      </p:pic>
      <p:pic>
        <p:nvPicPr>
          <p:cNvPr id="16" name="Marcador de posición de imagen 33">
            <a:extLst>
              <a:ext uri="{FF2B5EF4-FFF2-40B4-BE49-F238E27FC236}">
                <a16:creationId xmlns:a16="http://schemas.microsoft.com/office/drawing/2014/main" id="{F0A8EDFE-EE30-8D73-239A-D82B38ECC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2327" y="5197446"/>
            <a:ext cx="1476224" cy="1476224"/>
          </a:xfrm>
          <a:prstGeom prst="rect">
            <a:avLst/>
          </a:prstGeom>
        </p:spPr>
      </p:pic>
      <p:pic>
        <p:nvPicPr>
          <p:cNvPr id="17" name="Marcador de posición de imagen 25">
            <a:extLst>
              <a:ext uri="{FF2B5EF4-FFF2-40B4-BE49-F238E27FC236}">
                <a16:creationId xmlns:a16="http://schemas.microsoft.com/office/drawing/2014/main" id="{B6C548AA-FA26-F230-3B80-FB7D660084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r="71"/>
          <a:stretch>
            <a:fillRect/>
          </a:stretch>
        </p:blipFill>
        <p:spPr>
          <a:xfrm>
            <a:off x="8404202" y="5169581"/>
            <a:ext cx="1549094" cy="1549094"/>
          </a:xfrm>
          <a:prstGeom prst="rect">
            <a:avLst/>
          </a:prstGeom>
        </p:spPr>
      </p:pic>
      <p:pic>
        <p:nvPicPr>
          <p:cNvPr id="18" name="Marcador de posición de imagen 29">
            <a:extLst>
              <a:ext uri="{FF2B5EF4-FFF2-40B4-BE49-F238E27FC236}">
                <a16:creationId xmlns:a16="http://schemas.microsoft.com/office/drawing/2014/main" id="{56018DA5-460D-9FE9-BB9F-F748B3A170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" b="71"/>
          <a:stretch>
            <a:fillRect/>
          </a:stretch>
        </p:blipFill>
        <p:spPr>
          <a:xfrm>
            <a:off x="14394671" y="5323520"/>
            <a:ext cx="1229255" cy="12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5113E0A-D856-1DAD-D989-0F6A990E0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0"/>
            <a:ext cx="18286305" cy="10287000"/>
          </a:xfrm>
          <a:prstGeom prst="rect">
            <a:avLst/>
          </a:prstGeom>
        </p:spPr>
      </p:pic>
      <p:sp>
        <p:nvSpPr>
          <p:cNvPr id="2" name="タイトル 5">
            <a:extLst>
              <a:ext uri="{FF2B5EF4-FFF2-40B4-BE49-F238E27FC236}">
                <a16:creationId xmlns:a16="http://schemas.microsoft.com/office/drawing/2014/main" id="{1D026F1B-D272-9868-355B-A2A059A8AAC8}"/>
              </a:ext>
            </a:extLst>
          </p:cNvPr>
          <p:cNvSpPr txBox="1">
            <a:spLocks/>
          </p:cNvSpPr>
          <p:nvPr/>
        </p:nvSpPr>
        <p:spPr>
          <a:xfrm>
            <a:off x="862286" y="5593550"/>
            <a:ext cx="16606845" cy="1011105"/>
          </a:xfrm>
          <a:prstGeom prst="rect">
            <a:avLst/>
          </a:prstGeom>
        </p:spPr>
        <p:txBody>
          <a:bodyPr/>
          <a:lstStyle>
            <a:lvl1pPr algn="ctr" defTabSz="1632753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6000">
                <a:solidFill>
                  <a:srgbClr val="09105A"/>
                </a:solidFill>
                <a:latin typeface="Ageo Personal Use" pitchFamily="50" charset="0"/>
              </a:rPr>
              <a:t>Portal de CFDI´s</a:t>
            </a:r>
            <a:endParaRPr kumimoji="1" lang="ja-JP" altLang="en-US" sz="6000">
              <a:solidFill>
                <a:srgbClr val="09105A"/>
              </a:solidFill>
              <a:latin typeface="Ageo Personal Use" pitchFamily="50" charset="0"/>
            </a:endParaRPr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822CBD44-B1B1-BC9C-CC23-A707562991B2}"/>
              </a:ext>
            </a:extLst>
          </p:cNvPr>
          <p:cNvSpPr txBox="1"/>
          <p:nvPr/>
        </p:nvSpPr>
        <p:spPr>
          <a:xfrm>
            <a:off x="2617481" y="7528765"/>
            <a:ext cx="13051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>
                <a:solidFill>
                  <a:schemeClr val="bg1"/>
                </a:solidFill>
                <a:latin typeface="Ageo Personal Use" pitchFamily="50" charset="0"/>
              </a:rPr>
              <a:t>Brindamos para tus empleados, la herramienta para que puedan consultar sus comprobantes de pago desde cualquier dispositivo electrónico conectado a internet, es fácil y seguro de usar.</a:t>
            </a:r>
          </a:p>
          <a:p>
            <a:pPr algn="just"/>
            <a:r>
              <a:rPr lang="es-MX">
                <a:solidFill>
                  <a:schemeClr val="bg1"/>
                </a:solidFill>
                <a:latin typeface="Ageo Personal Use" pitchFamily="50" charset="0"/>
              </a:rPr>
              <a:t>El portal, es una excelente herramienta para administrar y generar recibos electrónicos.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5333153-6721-9452-31EC-3A9506815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7704" y="1183060"/>
            <a:ext cx="4151004" cy="38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7E6AA2-5A4D-997F-2B57-A0269BCAE939}"/>
              </a:ext>
            </a:extLst>
          </p:cNvPr>
          <p:cNvSpPr txBox="1"/>
          <p:nvPr/>
        </p:nvSpPr>
        <p:spPr>
          <a:xfrm>
            <a:off x="727271" y="2983260"/>
            <a:ext cx="74258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>
                <a:solidFill>
                  <a:srgbClr val="09105A"/>
                </a:solidFill>
                <a:latin typeface="Ageo Personal Use" pitchFamily="50" charset="0"/>
              </a:rPr>
              <a:t>Envío Masivo de Comprobantes de Nómina</a:t>
            </a:r>
          </a:p>
        </p:txBody>
      </p:sp>
      <p:sp>
        <p:nvSpPr>
          <p:cNvPr id="5" name="TextBox 30">
            <a:extLst>
              <a:ext uri="{FF2B5EF4-FFF2-40B4-BE49-F238E27FC236}">
                <a16:creationId xmlns:a16="http://schemas.microsoft.com/office/drawing/2014/main" id="{CFD5E17B-D0FB-3058-1EDC-E6783D096130}"/>
              </a:ext>
            </a:extLst>
          </p:cNvPr>
          <p:cNvSpPr txBox="1"/>
          <p:nvPr/>
        </p:nvSpPr>
        <p:spPr>
          <a:xfrm>
            <a:off x="9851216" y="6209803"/>
            <a:ext cx="77079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>
                <a:solidFill>
                  <a:srgbClr val="09105A"/>
                </a:solidFill>
                <a:latin typeface="Ageo Personal Use" pitchFamily="50" charset="0"/>
              </a:rPr>
              <a:t>Genera tus recibos de nómina y automatiza la entrega de tus comprobantes de pago a través de nuestro módulo de envío masivo, es seguro y confiable.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6F442F7-9E39-AB6C-6911-A142CE823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3426" y="1228065"/>
            <a:ext cx="4140460" cy="41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3C588D4-DA32-49FA-C4FF-9225EEEA5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0"/>
            <a:ext cx="18286305" cy="10287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2EAD287-9A8D-99B9-3D3E-04651B13F16B}"/>
              </a:ext>
            </a:extLst>
          </p:cNvPr>
          <p:cNvSpPr txBox="1"/>
          <p:nvPr/>
        </p:nvSpPr>
        <p:spPr>
          <a:xfrm>
            <a:off x="1132316" y="1123835"/>
            <a:ext cx="64357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>
                <a:solidFill>
                  <a:srgbClr val="09105A"/>
                </a:solidFill>
                <a:latin typeface="Ageo Personal Use" pitchFamily="50" charset="0"/>
              </a:rPr>
              <a:t>Carta Porte</a:t>
            </a:r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B0AE4652-A246-733C-CD47-D1D7F53564B8}"/>
              </a:ext>
            </a:extLst>
          </p:cNvPr>
          <p:cNvSpPr txBox="1"/>
          <p:nvPr/>
        </p:nvSpPr>
        <p:spPr>
          <a:xfrm>
            <a:off x="8468131" y="2835872"/>
            <a:ext cx="90910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>
                <a:solidFill>
                  <a:srgbClr val="09105A"/>
                </a:solidFill>
                <a:latin typeface="Ageo Personal Use" pitchFamily="50" charset="0"/>
              </a:rPr>
              <a:t>Los propietarios de mercancías o bienes que formen parte de sus activos, podrán acreditar el transporte de los mismos, mediante la representación impresa, en papel o en formato digital de un CFDI de Traslado al cuál deberán agregar el Complemento Carta Porte.</a:t>
            </a:r>
          </a:p>
          <a:p>
            <a:pPr algn="just"/>
            <a:r>
              <a:rPr lang="es-MX">
                <a:solidFill>
                  <a:srgbClr val="09105A"/>
                </a:solidFill>
                <a:latin typeface="Ageo Personal Use" pitchFamily="50" charset="0"/>
              </a:rPr>
              <a:t>Genera con mucha facilidad este documento con los servicios disponibles de </a:t>
            </a:r>
            <a:r>
              <a:rPr lang="es-MX" err="1">
                <a:solidFill>
                  <a:srgbClr val="09105A"/>
                </a:solidFill>
                <a:latin typeface="Ageo Personal Use" pitchFamily="50" charset="0"/>
              </a:rPr>
              <a:t>AsapSoft</a:t>
            </a:r>
            <a:r>
              <a:rPr lang="es-MX">
                <a:solidFill>
                  <a:srgbClr val="09105A"/>
                </a:solidFill>
                <a:latin typeface="Ageo Personal Use" pitchFamily="50" charset="0"/>
              </a:rPr>
              <a:t>.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5E49754-D510-6A81-7568-2EE24A9DD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2396" y="3771401"/>
            <a:ext cx="387043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3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3F6785-9050-C74E-3108-A20EF27AC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0"/>
            <a:ext cx="18286305" cy="10287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1C4F7A2-9051-6ADC-CF1E-D8DB3AD5B877}"/>
              </a:ext>
            </a:extLst>
          </p:cNvPr>
          <p:cNvSpPr txBox="1"/>
          <p:nvPr/>
        </p:nvSpPr>
        <p:spPr>
          <a:xfrm>
            <a:off x="6757941" y="2848245"/>
            <a:ext cx="5085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>
                <a:solidFill>
                  <a:srgbClr val="09105A"/>
                </a:solidFill>
                <a:latin typeface="Ageo Personal Use" pitchFamily="50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9601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o Decoration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s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thinThick">
          <a:noFill/>
          <a:tailEnd type="triangle" w="lg" len="lg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prstDash val="soli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tents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76200" cmpd="sng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350</Words>
  <Application>Microsoft Office PowerPoint</Application>
  <PresentationFormat>Personalizado</PresentationFormat>
  <Paragraphs>32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Ageo Personal Use</vt:lpstr>
      <vt:lpstr>Arial</vt:lpstr>
      <vt:lpstr>Calibri</vt:lpstr>
      <vt:lpstr>Environment</vt:lpstr>
      <vt:lpstr>Roboto Condensed Light</vt:lpstr>
      <vt:lpstr>Roboto Light</vt:lpstr>
      <vt:lpstr>Wingdings</vt:lpstr>
      <vt:lpstr>No Decoration</vt:lpstr>
      <vt:lpstr>Contents</vt:lpstr>
      <vt:lpstr>1_Contents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Sirius</dc:title>
  <dc:creator>Jun</dc:creator>
  <cp:lastModifiedBy>Jose Luis Hernandez Espinosa</cp:lastModifiedBy>
  <cp:revision>1</cp:revision>
  <dcterms:created xsi:type="dcterms:W3CDTF">2015-01-09T17:56:04Z</dcterms:created>
  <dcterms:modified xsi:type="dcterms:W3CDTF">2023-02-16T00:56:51Z</dcterms:modified>
</cp:coreProperties>
</file>